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4" r:id="rId21"/>
    <p:sldId id="275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TvRHd9kjU87vsnLLdsB+g==" hashData="wuG1xWack2KDEQkmKlFZqnDrZBwoMKBKikT0W2tDNQaPQ5B6VuBgnGoxSlfMEFvTqIgbjGf/ncQOjr6luy9/d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07/01/2019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945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1877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4805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6911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4051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50589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9139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2607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458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93417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73609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82192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2577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4742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5463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1382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12028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2379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0358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168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2027-FE42-4694-AED7-939101CFDC8C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EC7D-6547-4F95-A1B9-55E548579D68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C0281-089C-4038-BE98-56CD18277344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4779-4CDB-4030-9C03-DDD1CBF3BA7A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D9FB-014F-4AB7-9667-7381D17DC8D8}" type="datetime1">
              <a:rPr lang="fr-FR" smtClean="0"/>
              <a:t>07/01/2019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CE78E-5033-43A4-8436-AB2020DB3D79}" type="datetime1">
              <a:rPr lang="fr-FR" smtClean="0"/>
              <a:t>07/01/2019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38CE7-B809-49B8-B1CF-B3D0467F2BC4}" type="datetime1">
              <a:rPr lang="fr-FR" smtClean="0"/>
              <a:t>07/01/2019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272C7-87EE-489D-8DA4-BDE483DA57CA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F3BE7-13F0-431D-AD36-98AF2FD4467A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4A54-CD20-4927-8719-91FE4A84FF8E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62592-4756-4E1C-A8D7-E5E465959213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770BE-957B-418A-9CA6-46E9CB7EF9C1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8000">
                  <a:schemeClr val="accent5">
                    <a:lumMod val="89000"/>
                  </a:schemeClr>
                </a:gs>
                <a:gs pos="97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21381" y="1859339"/>
            <a:ext cx="7749236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Et pour en rire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par Lande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 N°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8</a:t>
            </a:r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  <p:sndAc>
          <p:stSnd loop="1">
            <p:snd r:embed="rId3" name="bloot_001.wav"/>
          </p:stSnd>
        </p:sndAc>
      </p:transition>
    </mc:Choice>
    <mc:Fallback xmlns="">
      <p:transition spd="slow" advTm="7000">
        <p:fade/>
        <p:sndAc>
          <p:stSnd loop="1">
            <p:snd r:embed="rId5" name="bloot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DC0D-E86E-413C-954A-79AF90F5BE4A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944" y="187014"/>
            <a:ext cx="8098970" cy="6670986"/>
          </a:xfrm>
          <a:prstGeom prst="rect">
            <a:avLst/>
          </a:prstGeom>
          <a:scene3d>
            <a:camera prst="isometricOffAxis2Top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4075494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5B752-D9C6-4B07-A7F6-2A55A522F357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0315" y="1300508"/>
            <a:ext cx="4811367" cy="4811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965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E782-E7B9-4EF3-862D-1AD8F6F2AAC0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1199" y="1191690"/>
            <a:ext cx="7609602" cy="50282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8288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B0AF-5A43-42BC-8F16-8188FDAA4EAA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5797" y="1215572"/>
            <a:ext cx="4994747" cy="50503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5283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E05FE-0992-4C8B-9F35-801DE9C78CC6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1890712"/>
            <a:ext cx="3810000" cy="307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63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4D51A-9043-4495-B6B4-ED92E81C6BF2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1859" y="1215572"/>
            <a:ext cx="6268279" cy="502859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769249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E87A0-27C0-41B7-80F8-E56ABD2EF71F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7435" y="1215572"/>
            <a:ext cx="6717127" cy="50855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8230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8086C-1F70-4A94-A060-1D4C56CA7FEB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9656" y="1127598"/>
            <a:ext cx="5752686" cy="498427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46750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4FC04-E5D1-410A-B408-D6B8E1B29386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3056" y="1215572"/>
            <a:ext cx="5345885" cy="497363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96967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C16A-8B61-4F9B-8F28-8795C7EF1297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4252" y="1215572"/>
            <a:ext cx="3783496" cy="50446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4040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030B5-5B0A-4548-8D70-290197CEA3D9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86276" y="750278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249076"/>
            <a:ext cx="4270513" cy="49693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5810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619D-7DAF-4627-9183-41EA3132F32C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1433" y="1215572"/>
            <a:ext cx="5089134" cy="494490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822554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8576-D738-47FB-B544-3FE1A4EFB999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7059" y="1215572"/>
            <a:ext cx="6317880" cy="50902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5506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CC9EB-252D-4B69-A059-25919099A6D4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362" y="1170274"/>
            <a:ext cx="9329276" cy="4941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88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6FAE9-C695-4D57-9C58-6A29B4867D3D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955" y="1215572"/>
            <a:ext cx="6626087" cy="49695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2145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C8F65-0D3F-4D4A-8395-AFD5F49363A2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781" y="1469693"/>
            <a:ext cx="10818357" cy="39106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1318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97BF8-DE87-4671-946B-AB66ADE9EC84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8425" y="1215572"/>
            <a:ext cx="6915150" cy="4914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9614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4F896-AF18-4C89-A761-CD4993ADC543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7773" y="1215572"/>
            <a:ext cx="5816454" cy="469678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163035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F5D62-07B9-464B-A0B1-E96D1BEB7BB3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7414" y="1215572"/>
            <a:ext cx="3857171" cy="489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706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F9AD4-DC53-4979-8FC3-5D4A84D21041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09800" y="984739"/>
            <a:ext cx="774923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Et pour en rire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par Lande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 N°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1901907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</TotalTime>
  <Words>372</Words>
  <Application>Microsoft Office PowerPoint</Application>
  <PresentationFormat>Grand écran</PresentationFormat>
  <Paragraphs>112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2018-12-29T18:42:15Z</dcterms:created>
  <dcterms:modified xsi:type="dcterms:W3CDTF">2019-01-07T14:53:42Z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