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6" r:id="rId20"/>
    <p:sldId id="274" r:id="rId21"/>
    <p:sldId id="275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xqHr1Evm3peQPJxJfAt7A==" hashData="T8e0vl2lMVP9zFLM84T3DiA3XkoXg7tXpWowqiKVLr/1AdJeVdy7D6nX8rpZODXLDGgEuqhQXvkhaS5nlp1zP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E87E00-194E-437E-B100-DCC4B433863C}" type="datetimeFigureOut">
              <a:rPr lang="fr-FR" smtClean="0"/>
              <a:t>07/01/2019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9B8694-D546-46FE-BF60-789B7160B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137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98617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9450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1877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34805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26911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4051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50589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49139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26075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4581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93417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73609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82192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02577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4742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55463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1382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12028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12379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0358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1686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12027-FE42-4694-AED7-939101CFDC8C}" type="datetime1">
              <a:rPr lang="fr-FR" smtClean="0"/>
              <a:t>07/01/2019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442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8EC7D-6547-4F95-A1B9-55E548579D68}" type="datetime1">
              <a:rPr lang="fr-FR" smtClean="0"/>
              <a:t>07/01/2019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636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C0281-089C-4038-BE98-56CD18277344}" type="datetime1">
              <a:rPr lang="fr-FR" smtClean="0"/>
              <a:t>07/01/2019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528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74779-4CDB-4030-9C03-DDD1CBF3BA7A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6464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6D9FB-014F-4AB7-9667-7381D17DC8D8}" type="datetime1">
              <a:rPr lang="fr-FR" smtClean="0"/>
              <a:t>07/01/2019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600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CE78E-5033-43A4-8436-AB2020DB3D79}" type="datetime1">
              <a:rPr lang="fr-FR" smtClean="0"/>
              <a:t>07/01/2019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31632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38CE7-B809-49B8-B1CF-B3D0467F2BC4}" type="datetime1">
              <a:rPr lang="fr-FR" smtClean="0"/>
              <a:t>07/01/2019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740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272C7-87EE-489D-8DA4-BDE483DA57CA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864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F3BE7-13F0-431D-AD36-98AF2FD4467A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776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E4A54-CD20-4927-8719-91FE4A84FF8E}" type="datetime1">
              <a:rPr lang="fr-FR" smtClean="0"/>
              <a:t>07/01/2019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336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62592-4756-4E1C-A8D7-E5E465959213}" type="datetime1">
              <a:rPr lang="fr-FR" smtClean="0"/>
              <a:t>07/01/2019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5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7770BE-957B-418A-9CA6-46E9CB7EF9C1}" type="datetime1">
              <a:rPr lang="fr-FR" smtClean="0"/>
              <a:t>07/01/2019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75628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8000">
                  <a:schemeClr val="accent5">
                    <a:lumMod val="89000"/>
                  </a:schemeClr>
                </a:gs>
                <a:gs pos="97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6385" y="2511808"/>
            <a:ext cx="3051629" cy="3600068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21381" y="1859339"/>
            <a:ext cx="7749236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Et pour en rire</a:t>
            </a:r>
          </a:p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par Lande</a:t>
            </a: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 N°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7</a:t>
            </a:r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128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  <p:sndAc>
          <p:stSnd loop="1">
            <p:snd r:embed="rId3" name="bloot_001.wav"/>
          </p:stSnd>
        </p:sndAc>
      </p:transition>
    </mc:Choice>
    <mc:Fallback xmlns="">
      <p:transition spd="slow" advTm="7000">
        <p:fade/>
        <p:sndAc>
          <p:stSnd loop="1">
            <p:snd r:embed="rId5" name="bloot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DC0D-E86E-413C-954A-79AF90F5BE4A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1944" y="187014"/>
            <a:ext cx="8098970" cy="6670986"/>
          </a:xfrm>
          <a:prstGeom prst="rect">
            <a:avLst/>
          </a:prstGeom>
          <a:scene3d>
            <a:camera prst="isometricOffAxis2Top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40754943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5B752-D9C6-4B07-A7F6-2A55A522F357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2027" y="1215572"/>
            <a:ext cx="3907946" cy="490554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0839655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6E782-E7B9-4EF3-862D-1AD8F6F2AAC0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1215572"/>
            <a:ext cx="4965424" cy="50358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82883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EB0AF-5A43-42BC-8F16-8188FDAA4EAA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1215572"/>
            <a:ext cx="4978676" cy="497867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835283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E05FE-0992-4C8B-9F35-801DE9C78CC6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0" y="1890712"/>
            <a:ext cx="3810000" cy="3076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63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4D51A-9043-4495-B6B4-ED92E81C6BF2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1113" y="1215572"/>
            <a:ext cx="3749774" cy="499969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7692491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E87A0-27C0-41B7-80F8-E56ABD2EF71F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0437" y="1260750"/>
            <a:ext cx="4851125" cy="48511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8230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8086C-1F70-4A94-A060-1D4C56CA7FEB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8609" y="1215572"/>
            <a:ext cx="5614780" cy="499755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46750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4FC04-E5D1-410A-B408-D6B8E1B29386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10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8672" y="1215572"/>
            <a:ext cx="4991928" cy="499192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969673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1C16A-8B61-4F9B-8F28-8795C7EF1297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11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5663" y="1215572"/>
            <a:ext cx="5044937" cy="504493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024040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030B5-5B0A-4548-8D70-290197CEA3D9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1215572"/>
            <a:ext cx="4965424" cy="496542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2758107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C619D-7DAF-4627-9183-41EA3132F32C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0235" y="1215572"/>
            <a:ext cx="6651529" cy="4974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554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B8576-D738-47FB-B544-3FE1A4EFB999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7198" y="1215572"/>
            <a:ext cx="4677603" cy="503984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745506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CC9EB-252D-4B69-A059-25919099A6D4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2069" y="1215572"/>
            <a:ext cx="5327373" cy="50006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888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6FAE9-C695-4D57-9C58-6A29B4867D3D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6003" y="1215572"/>
            <a:ext cx="4899991" cy="4899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145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C8F65-0D3F-4D4A-8395-AFD5F49363A2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9830" y="1133323"/>
            <a:ext cx="3632338" cy="5056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3184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97BF8-DE87-4671-946B-AB66ADE9EC84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1215572"/>
            <a:ext cx="5005180" cy="499630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7196144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4F896-AF18-4C89-A761-CD4993ADC543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7773" y="1215572"/>
            <a:ext cx="5816454" cy="469678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163035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F5D62-07B9-464B-A0B1-E96D1BEB7BB3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20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7414" y="1215572"/>
            <a:ext cx="3857171" cy="4890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7066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F9AD4-DC53-4979-8FC3-5D4A84D21041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21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6385" y="2511808"/>
            <a:ext cx="3051629" cy="3600068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09800" y="984739"/>
            <a:ext cx="7749236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Et pour en rire</a:t>
            </a:r>
          </a:p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par Lande</a:t>
            </a: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 N°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7</a:t>
            </a:r>
            <a:endParaRPr lang="fr-FR" sz="5400" b="1" dirty="0" smtClean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  <a:p>
            <a:pPr algn="ctr"/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9074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</TotalTime>
  <Words>372</Words>
  <Application>Microsoft Office PowerPoint</Application>
  <PresentationFormat>Grand écran</PresentationFormat>
  <Paragraphs>112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2018-12-29T18:42:15Z</dcterms:created>
  <dcterms:modified xsi:type="dcterms:W3CDTF">2019-01-07T14:35:33Z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