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76" r:id="rId12"/>
    <p:sldId id="274" r:id="rId13"/>
    <p:sldId id="27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oo7Y5k2bxR0e966DUoDA==" hashData="UogNVLqf7pyiGLwJqplRqVpQPmG5hIxjmOiGhorByIqEJaPhkmaZsJHzbaz/nDdNw0dA8haV7LiXaBA5BNRV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04/01/2019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04/01/2019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04/01/2019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04/01/2019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04/01/2019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45050" y="1305341"/>
            <a:ext cx="810189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rire 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de Macron</a:t>
            </a:r>
            <a:endParaRPr lang="fr-FR" sz="72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6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057" y="1215572"/>
            <a:ext cx="5022574" cy="5022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5035826" cy="5035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460" y="1215572"/>
            <a:ext cx="5065644" cy="5012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215572"/>
            <a:ext cx="5022575" cy="5022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177" y="1215572"/>
            <a:ext cx="5065644" cy="5026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155560"/>
            <a:ext cx="4956314" cy="52007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026" y="1215572"/>
            <a:ext cx="5022574" cy="50225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04/01/2019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45050" y="984739"/>
            <a:ext cx="8101897" cy="535531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rire 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de Macron</a:t>
            </a:r>
            <a:endParaRPr lang="fr-FR" sz="72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6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239</Words>
  <Application>Microsoft Office PowerPoint</Application>
  <PresentationFormat>Grand écran</PresentationFormat>
  <Paragraphs>74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2018-12-29T18:42:15Z</dcterms:created>
  <dcterms:modified xsi:type="dcterms:W3CDTF">2019-01-04T18:54:27Z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