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6" r:id="rId20"/>
    <p:sldId id="274" r:id="rId21"/>
    <p:sldId id="275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uVA2wS6ncMaGtQwqhB4hg==" hashData="TnEkkbracdGhCpGD2VHTERTpJCRbBli0lkUBpP61lFPHj2QzqwtypHReck1g+ogEdEj0nBBiLN7sbmGslAUmy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E87E00-194E-437E-B100-DCC4B433863C}" type="datetimeFigureOut">
              <a:rPr lang="fr-FR" smtClean="0"/>
              <a:t>30/12/2018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9B8694-D546-46FE-BF60-789B7160B1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81371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98617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09450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61877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34805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26911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44051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50589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49139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26075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44581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93417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73609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82192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02577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847422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554638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213827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120282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123796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103586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1686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74B9B-8346-4E86-84E2-1923F79C775A}" type="datetime1">
              <a:rPr lang="fr-FR" smtClean="0"/>
              <a:t>30/12/2018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24429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A795A-D396-4D61-B5EC-3D19252B3F29}" type="datetime1">
              <a:rPr lang="fr-FR" smtClean="0"/>
              <a:t>30/12/2018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96366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268C62-96D8-4352-A591-A292A8725064}" type="datetime1">
              <a:rPr lang="fr-FR" smtClean="0"/>
              <a:t>30/12/2018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35285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FF7F9-CFE0-428D-BBC4-DF2288BC4A0D}" type="datetime1">
              <a:rPr lang="fr-FR" smtClean="0"/>
              <a:t>30/12/2018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6464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2977F-6964-4600-B119-12EF83B46067}" type="datetime1">
              <a:rPr lang="fr-FR" smtClean="0"/>
              <a:t>30/12/2018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6005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4576D-446B-479D-A368-C4FF0E52D0B0}" type="datetime1">
              <a:rPr lang="fr-FR" smtClean="0"/>
              <a:t>30/12/2018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31632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5F70F-8FAF-4F1D-8F8A-D1AF3EEFA631}" type="datetime1">
              <a:rPr lang="fr-FR" smtClean="0"/>
              <a:t>30/12/2018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27408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288B9-5069-4BE8-B0F4-66BFB17E103E}" type="datetime1">
              <a:rPr lang="fr-FR" smtClean="0"/>
              <a:t>30/12/2018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58649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97C2F-172F-4B41-9C33-107C1A1958D6}" type="datetime1">
              <a:rPr lang="fr-FR" smtClean="0"/>
              <a:t>30/12/2018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67766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844EC-2A29-4AE5-ACC8-7D455EB4160D}" type="datetime1">
              <a:rPr lang="fr-FR" smtClean="0"/>
              <a:t>30/12/2018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3367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416FE-BC22-46D1-A24A-B8C868C21F6A}" type="datetime1">
              <a:rPr lang="fr-FR" smtClean="0"/>
              <a:t>30/12/2018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655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B95422-BD33-4534-B669-13BAA573A299}" type="datetime1">
              <a:rPr lang="fr-FR" smtClean="0"/>
              <a:t>30/12/2018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75628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8000">
                  <a:schemeClr val="accent5">
                    <a:lumMod val="89000"/>
                  </a:schemeClr>
                </a:gs>
                <a:gs pos="97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5EA8-D8F5-477A-B72D-3F1F94CFA2B7}" type="datetime1">
              <a:rPr lang="fr-FR" smtClean="0"/>
              <a:t>30/12/2018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6385" y="2511808"/>
            <a:ext cx="3051629" cy="3600068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221381" y="1859339"/>
            <a:ext cx="7749236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Et pour en rire</a:t>
            </a:r>
          </a:p>
          <a:p>
            <a:pPr algn="ctr"/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 par Lande</a:t>
            </a:r>
          </a:p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 N° 1</a:t>
            </a:r>
            <a:endParaRPr lang="fr-FR" sz="5400" b="1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61286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  <p:sndAc>
          <p:stSnd loop="1">
            <p:snd r:embed="rId3" name="bloot_001.wav"/>
          </p:stSnd>
        </p:sndAc>
      </p:transition>
    </mc:Choice>
    <mc:Fallback xmlns="">
      <p:transition spd="slow" advTm="7000">
        <p:fade/>
        <p:sndAc>
          <p:stSnd loop="1">
            <p:snd r:embed="rId5" name="bloot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5EA8-D8F5-477A-B72D-3F1F94CFA2B7}" type="datetime1">
              <a:rPr lang="fr-FR" smtClean="0"/>
              <a:t>30/12/2018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2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6515" y="187014"/>
            <a:ext cx="8098970" cy="6670986"/>
          </a:xfrm>
          <a:prstGeom prst="rect">
            <a:avLst/>
          </a:prstGeom>
          <a:scene3d>
            <a:camera prst="isometricOffAxis2Top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40754943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5EA8-D8F5-477A-B72D-3F1F94CFA2B7}" type="datetime1">
              <a:rPr lang="fr-FR" smtClean="0"/>
              <a:t>30/12/2018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3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08946" y="1215572"/>
            <a:ext cx="11306629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/>
              <a:t>JEAN-CLAUDE  70 ans . . .</a:t>
            </a:r>
          </a:p>
          <a:p>
            <a:endParaRPr lang="fr-FR" sz="2800" b="1" dirty="0" smtClean="0"/>
          </a:p>
          <a:p>
            <a:r>
              <a:rPr lang="fr-FR" sz="2800" b="1" dirty="0" smtClean="0"/>
              <a:t> «Je ne peux pas me plaindre, la santé ça va plutôt bien.</a:t>
            </a:r>
          </a:p>
          <a:p>
            <a:endParaRPr lang="fr-FR" sz="2800" b="1" dirty="0" smtClean="0"/>
          </a:p>
          <a:p>
            <a:r>
              <a:rPr lang="fr-FR" sz="2800" b="1" dirty="0" smtClean="0"/>
              <a:t>Je mange, je vois encore sans lunettes, j'entends bien.</a:t>
            </a:r>
          </a:p>
          <a:p>
            <a:endParaRPr lang="fr-FR" sz="2800" b="1" dirty="0" smtClean="0"/>
          </a:p>
          <a:p>
            <a:r>
              <a:rPr lang="fr-FR" sz="2800" b="1" dirty="0" smtClean="0"/>
              <a:t>Avec ma femme on se câline encore de temps en temps, une fois par mois.</a:t>
            </a:r>
          </a:p>
          <a:p>
            <a:endParaRPr lang="fr-FR" sz="2800" b="1" dirty="0" smtClean="0"/>
          </a:p>
          <a:p>
            <a:r>
              <a:rPr lang="fr-FR" sz="2800" b="1" dirty="0" smtClean="0"/>
              <a:t>Mais dès que je marche ce n'est pas facile.</a:t>
            </a:r>
          </a:p>
          <a:p>
            <a:endParaRPr lang="fr-FR" sz="2800" b="1" dirty="0" smtClean="0"/>
          </a:p>
          <a:p>
            <a:r>
              <a:rPr lang="fr-FR" sz="2800" b="1" dirty="0" smtClean="0"/>
              <a:t>- Chez moi ce sont les jambes qui ne vont pas.»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30839655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5EA8-D8F5-477A-B72D-3F1F94CFA2B7}" type="datetime1">
              <a:rPr lang="fr-FR" smtClean="0"/>
              <a:t>30/12/2018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4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13747" y="1093371"/>
            <a:ext cx="1100182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/>
              <a:t>JACQUES 71 ans . . .</a:t>
            </a:r>
          </a:p>
          <a:p>
            <a:endParaRPr lang="fr-FR" sz="2800" b="1" dirty="0" smtClean="0"/>
          </a:p>
          <a:p>
            <a:r>
              <a:rPr lang="fr-FR" sz="2800" b="1" dirty="0" smtClean="0"/>
              <a:t>«Moi non plus je n' ai pas à me plaindre.</a:t>
            </a:r>
          </a:p>
          <a:p>
            <a:endParaRPr lang="fr-FR" sz="2800" b="1" dirty="0" smtClean="0"/>
          </a:p>
          <a:p>
            <a:r>
              <a:rPr lang="fr-FR" sz="2800" b="1" dirty="0" smtClean="0"/>
              <a:t>Pour manger, marcher, dormir, pas de problème.</a:t>
            </a:r>
          </a:p>
          <a:p>
            <a:endParaRPr lang="fr-FR" sz="2800" b="1" dirty="0" smtClean="0"/>
          </a:p>
          <a:p>
            <a:r>
              <a:rPr lang="fr-FR" sz="2800" b="1" dirty="0" smtClean="0"/>
              <a:t>Avec ma femme on se paye encore du bon temps, pas trop souvent : Noël, Pâques... mais c'est assez correct.</a:t>
            </a:r>
          </a:p>
          <a:p>
            <a:endParaRPr lang="fr-FR" sz="2800" b="1" dirty="0" smtClean="0"/>
          </a:p>
          <a:p>
            <a:r>
              <a:rPr lang="fr-FR" sz="2800" b="1" dirty="0" smtClean="0"/>
              <a:t>Mais je ne vois vraiment pas clair, même avec mes lunettes.</a:t>
            </a:r>
          </a:p>
          <a:p>
            <a:endParaRPr lang="fr-FR" sz="2800" b="1" dirty="0" smtClean="0"/>
          </a:p>
          <a:p>
            <a:r>
              <a:rPr lang="fr-FR" sz="2800" b="1" dirty="0" smtClean="0"/>
              <a:t>- Chez moi, ce sont les yeux qui ne vont pas.»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24282883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5EA8-D8F5-477A-B72D-3F1F94CFA2B7}" type="datetime1">
              <a:rPr lang="fr-FR" smtClean="0"/>
              <a:t>30/12/2018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5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00832" y="1215572"/>
            <a:ext cx="10914743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/>
              <a:t>DOMINIQUE 95 ans . . .</a:t>
            </a:r>
          </a:p>
          <a:p>
            <a:endParaRPr lang="fr-FR" sz="2400" b="1" dirty="0" smtClean="0"/>
          </a:p>
          <a:p>
            <a:r>
              <a:rPr lang="fr-FR" sz="2400" b="1" dirty="0" smtClean="0"/>
              <a:t>«Moi aussi ça va bien.</a:t>
            </a:r>
          </a:p>
          <a:p>
            <a:r>
              <a:rPr lang="fr-FR" sz="2400" b="1" dirty="0" smtClean="0"/>
              <a:t>Je mange, bien que je n’aie plus mon appétit d'autrefois, mais ça va.</a:t>
            </a:r>
          </a:p>
          <a:p>
            <a:r>
              <a:rPr lang="fr-FR" sz="2400" b="1" dirty="0" smtClean="0"/>
              <a:t>Je marche, mais pas très loin quand même.</a:t>
            </a:r>
          </a:p>
          <a:p>
            <a:r>
              <a:rPr lang="fr-FR" sz="2400" b="1" dirty="0" smtClean="0"/>
              <a:t>J'entends encore bien, je vois clair sans lunettes.</a:t>
            </a:r>
          </a:p>
          <a:p>
            <a:r>
              <a:rPr lang="fr-FR" sz="2400" b="1" dirty="0" smtClean="0"/>
              <a:t>Mais je dois ajouter qu' il m' arrive des trucs bizarres.</a:t>
            </a:r>
          </a:p>
          <a:p>
            <a:r>
              <a:rPr lang="fr-FR" sz="2400" b="1" dirty="0" smtClean="0"/>
              <a:t>Tout à l' heure Marguerite, la femme de ménage, s’est baissée pour</a:t>
            </a:r>
          </a:p>
          <a:p>
            <a:r>
              <a:rPr lang="fr-FR" sz="2400" b="1" dirty="0" smtClean="0"/>
              <a:t>ramasser le tuyau de l'aspirateur et . . . je n'ai pas pu résister.</a:t>
            </a:r>
          </a:p>
          <a:p>
            <a:r>
              <a:rPr lang="fr-FR" sz="2400" b="1" dirty="0" smtClean="0"/>
              <a:t>Je lui ai retroussé la jupe, baissé mon pantalon, et hop !</a:t>
            </a:r>
          </a:p>
          <a:p>
            <a:r>
              <a:rPr lang="fr-FR" sz="2400" b="1" dirty="0" smtClean="0"/>
              <a:t>Et quand on a eu fini notre affaire, elle s’est retournée et m’a dit:</a:t>
            </a:r>
          </a:p>
          <a:p>
            <a:r>
              <a:rPr lang="fr-FR" sz="2400" b="1" dirty="0" smtClean="0"/>
              <a:t>«Mais, Monsieur... c’est la 3ème fois depuis ce matin !»</a:t>
            </a:r>
          </a:p>
          <a:p>
            <a:r>
              <a:rPr lang="fr-FR" sz="2400" b="1" dirty="0" smtClean="0"/>
              <a:t>- «Vous voyez les gars, chez moi c'est la mémoire qui ne va pas !»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8352837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5EA8-D8F5-477A-B72D-3F1F94CFA2B7}" type="datetime1">
              <a:rPr lang="fr-FR" smtClean="0"/>
              <a:t>30/12/2018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6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00" y="1890712"/>
            <a:ext cx="3810000" cy="3076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630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5EA8-D8F5-477A-B72D-3F1F94CFA2B7}" type="datetime1">
              <a:rPr lang="fr-FR" smtClean="0"/>
              <a:t>30/12/2018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7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2151727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200" b="1" dirty="0" smtClean="0"/>
              <a:t>Le médecin accoucheur entre dans la salle de travail et voit la jeune future maman tourner désespérément les pages de l'annuaire du téléphone.</a:t>
            </a:r>
            <a:endParaRPr lang="fr-FR" sz="3200" b="1" dirty="0"/>
          </a:p>
        </p:txBody>
      </p:sp>
    </p:spTree>
    <p:extLst>
      <p:ext uri="{BB962C8B-B14F-4D97-AF65-F5344CB8AC3E}">
        <p14:creationId xmlns:p14="http://schemas.microsoft.com/office/powerpoint/2010/main" val="27692491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5EA8-D8F5-477A-B72D-3F1F94CFA2B7}" type="datetime1">
              <a:rPr lang="fr-FR" smtClean="0"/>
              <a:t>30/12/2018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8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1588479"/>
            <a:ext cx="6096000" cy="415498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400" b="1" dirty="0" smtClean="0"/>
              <a:t>« Vous cherchez un prénom pour le petit, demande-t-il ?</a:t>
            </a:r>
          </a:p>
          <a:p>
            <a:r>
              <a:rPr lang="fr-FR" sz="2400" b="1" dirty="0" smtClean="0"/>
              <a:t>— Non, le prénom, je l'ai déjà, c'est le nom que je cherche ! »</a:t>
            </a:r>
          </a:p>
          <a:p>
            <a:r>
              <a:rPr lang="fr-FR" sz="2400" b="1" dirty="0" smtClean="0"/>
              <a:t>« Quel est l’âge du papa ?</a:t>
            </a:r>
          </a:p>
          <a:p>
            <a:r>
              <a:rPr lang="fr-FR" sz="2400" b="1" dirty="0" smtClean="0"/>
              <a:t>— J’sais déjà pas son nom… alors son âge !… »</a:t>
            </a:r>
          </a:p>
          <a:p>
            <a:r>
              <a:rPr lang="fr-FR" sz="2400" b="1" dirty="0" smtClean="0"/>
              <a:t>« Vous allez reconnaître l’enfant, Monsieur ?</a:t>
            </a:r>
          </a:p>
          <a:p>
            <a:r>
              <a:rPr lang="fr-FR" sz="2400" b="1" dirty="0" smtClean="0"/>
              <a:t>— Ben… j’sais pas… j’lai jamais vu… »</a:t>
            </a:r>
          </a:p>
          <a:p>
            <a:r>
              <a:rPr lang="fr-FR" sz="2400" b="1" dirty="0" smtClean="0"/>
              <a:t>Une prostituée est chez son gynécologue.</a:t>
            </a:r>
          </a:p>
          <a:p>
            <a:r>
              <a:rPr lang="fr-FR" sz="2400" b="1" dirty="0" smtClean="0"/>
              <a:t>« Vous perdez beaucoup pendant vos règles ?</a:t>
            </a:r>
          </a:p>
          <a:p>
            <a:r>
              <a:rPr lang="fr-FR" sz="2400" b="1" dirty="0" smtClean="0"/>
              <a:t>— 2000 ou 3000 balles… »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4182306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5EA8-D8F5-477A-B72D-3F1F94CFA2B7}" type="datetime1">
              <a:rPr lang="fr-FR" smtClean="0"/>
              <a:t>30/12/2018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9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149600" y="1588479"/>
            <a:ext cx="6096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b="1" dirty="0" smtClean="0"/>
              <a:t>Une dame et son mari sont chez le médecin : ils ont des problèmes de couple.</a:t>
            </a:r>
          </a:p>
          <a:p>
            <a:endParaRPr lang="fr-FR" sz="2800" b="1" dirty="0" smtClean="0"/>
          </a:p>
          <a:p>
            <a:r>
              <a:rPr lang="fr-FR" sz="2800" b="1" dirty="0" smtClean="0"/>
              <a:t>Le médecin demande à Madame :</a:t>
            </a:r>
          </a:p>
          <a:p>
            <a:endParaRPr lang="fr-FR" sz="2800" b="1" dirty="0" smtClean="0"/>
          </a:p>
          <a:p>
            <a:r>
              <a:rPr lang="fr-FR" sz="2800" b="1" dirty="0" smtClean="0"/>
              <a:t>« Monsieur </a:t>
            </a:r>
            <a:r>
              <a:rPr lang="fr-FR" sz="2800" b="1" dirty="0" err="1" smtClean="0"/>
              <a:t>a-t-il</a:t>
            </a:r>
            <a:r>
              <a:rPr lang="fr-FR" sz="2800" b="1" dirty="0" smtClean="0"/>
              <a:t> une forte érection ?</a:t>
            </a:r>
          </a:p>
          <a:p>
            <a:endParaRPr lang="fr-FR" sz="2800" b="1" dirty="0" smtClean="0"/>
          </a:p>
          <a:p>
            <a:r>
              <a:rPr lang="fr-FR" sz="2800" b="1" dirty="0" smtClean="0"/>
              <a:t>— Non, il a une Ford Escort. »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2467503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5EA8-D8F5-477A-B72D-3F1F94CFA2B7}" type="datetime1">
              <a:rPr lang="fr-FR" smtClean="0"/>
              <a:t>30/12/2018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10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859314" y="1588479"/>
            <a:ext cx="6473371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/>
              <a:t>Un Belge est chez son médecin :</a:t>
            </a:r>
          </a:p>
          <a:p>
            <a:endParaRPr lang="fr-FR" sz="2800" b="1" dirty="0" smtClean="0"/>
          </a:p>
          <a:p>
            <a:r>
              <a:rPr lang="fr-FR" sz="2800" b="1" dirty="0" smtClean="0"/>
              <a:t>« Docteur, quand j'appuie sur mon ventre, j'ai mal, quand j'appuie sur mon genou, j'ai mal aussi, et quand j'appuie sur mon nez, j'ai mal encore… Qu'est-ce que j'ai, Docteur ?</a:t>
            </a:r>
          </a:p>
          <a:p>
            <a:endParaRPr lang="fr-FR" sz="2800" b="1" dirty="0" smtClean="0"/>
          </a:p>
          <a:p>
            <a:r>
              <a:rPr lang="fr-FR" sz="2800" b="1" dirty="0" smtClean="0"/>
              <a:t>— Vous avez le doigt cassé, Monsieur ! »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2969673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5EA8-D8F5-477A-B72D-3F1F94CFA2B7}" type="datetime1">
              <a:rPr lang="fr-FR" smtClean="0"/>
              <a:t>30/12/2018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11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1588479"/>
            <a:ext cx="6096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b="1" dirty="0" smtClean="0"/>
              <a:t>Chez les </a:t>
            </a:r>
            <a:r>
              <a:rPr lang="fr-FR" sz="2800" b="1" dirty="0" err="1" smtClean="0"/>
              <a:t>ch’tis</a:t>
            </a:r>
            <a:r>
              <a:rPr lang="fr-FR" sz="2800" b="1" dirty="0" smtClean="0"/>
              <a:t>, une petite fille répond au joli prénom de </a:t>
            </a:r>
            <a:r>
              <a:rPr lang="fr-FR" sz="2800" b="1" dirty="0" err="1" smtClean="0"/>
              <a:t>Merline</a:t>
            </a:r>
            <a:r>
              <a:rPr lang="fr-FR" sz="2800" b="1" dirty="0" smtClean="0"/>
              <a:t>. Lors d’une consultation, le médecin demande à la mère :</a:t>
            </a:r>
          </a:p>
          <a:p>
            <a:endParaRPr lang="fr-FR" sz="2800" b="1" dirty="0" smtClean="0"/>
          </a:p>
          <a:p>
            <a:r>
              <a:rPr lang="fr-FR" sz="2800" b="1" dirty="0" smtClean="0"/>
              <a:t>« </a:t>
            </a:r>
            <a:r>
              <a:rPr lang="fr-FR" sz="2800" b="1" dirty="0" err="1" smtClean="0"/>
              <a:t>Merline</a:t>
            </a:r>
            <a:r>
              <a:rPr lang="fr-FR" sz="2800" b="1" dirty="0" smtClean="0"/>
              <a:t>… le féminin de Merlin ?</a:t>
            </a:r>
          </a:p>
          <a:p>
            <a:endParaRPr lang="fr-FR" sz="2800" b="1" dirty="0" smtClean="0"/>
          </a:p>
          <a:p>
            <a:r>
              <a:rPr lang="fr-FR" sz="2800" b="1" dirty="0" smtClean="0"/>
              <a:t>— Ben nan ! </a:t>
            </a:r>
            <a:r>
              <a:rPr lang="fr-FR" sz="2800" b="1" dirty="0" err="1" smtClean="0"/>
              <a:t>Merline</a:t>
            </a:r>
            <a:r>
              <a:rPr lang="fr-FR" sz="2800" b="1" dirty="0" smtClean="0"/>
              <a:t>… comme </a:t>
            </a:r>
            <a:r>
              <a:rPr lang="fr-FR" sz="2800" b="1" dirty="0" err="1" smtClean="0"/>
              <a:t>Merline</a:t>
            </a:r>
            <a:r>
              <a:rPr lang="fr-FR" sz="2800" b="1" dirty="0" smtClean="0"/>
              <a:t> Monroe quoi ! »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10240409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5EA8-D8F5-477A-B72D-3F1F94CFA2B7}" type="datetime1">
              <a:rPr lang="fr-FR" smtClean="0"/>
              <a:t>30/12/2018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12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7999" y="1936423"/>
            <a:ext cx="6096000" cy="310854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b="1" dirty="0" smtClean="0"/>
              <a:t>Une dame BCBG à son médecin :</a:t>
            </a:r>
          </a:p>
          <a:p>
            <a:endParaRPr lang="fr-FR" sz="2800" b="1" dirty="0" smtClean="0"/>
          </a:p>
          <a:p>
            <a:r>
              <a:rPr lang="fr-FR" sz="2800" b="1" dirty="0" smtClean="0"/>
              <a:t>« Docteur, chaque fois que je bois du thé, j’ai mal à un œil…</a:t>
            </a:r>
          </a:p>
          <a:p>
            <a:endParaRPr lang="fr-FR" sz="2800" b="1" dirty="0" smtClean="0"/>
          </a:p>
          <a:p>
            <a:r>
              <a:rPr lang="fr-FR" sz="2800" b="1" dirty="0" smtClean="0"/>
              <a:t>— Vous avez essayé d’enlever la cuillère de la tasse, avant de boire ? »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12758107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5EA8-D8F5-477A-B72D-3F1F94CFA2B7}" type="datetime1">
              <a:rPr lang="fr-FR" smtClean="0"/>
              <a:t>30/12/2018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13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1936423"/>
            <a:ext cx="6096000" cy="310854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b="1" dirty="0" smtClean="0"/>
              <a:t>Une dame BCBG à son médecin :</a:t>
            </a:r>
          </a:p>
          <a:p>
            <a:endParaRPr lang="fr-FR" sz="2800" b="1" dirty="0" smtClean="0"/>
          </a:p>
          <a:p>
            <a:r>
              <a:rPr lang="fr-FR" sz="2800" b="1" dirty="0" smtClean="0"/>
              <a:t>« Docteur, chaque fois que je bois du thé, j’ai mal à un œil…</a:t>
            </a:r>
          </a:p>
          <a:p>
            <a:endParaRPr lang="fr-FR" sz="2800" b="1" dirty="0" smtClean="0"/>
          </a:p>
          <a:p>
            <a:r>
              <a:rPr lang="fr-FR" sz="2800" b="1" dirty="0" smtClean="0"/>
              <a:t>— Vous avez essayé d’enlever la cuillère de la tasse, avant de boire ? »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38225547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5EA8-D8F5-477A-B72D-3F1F94CFA2B7}" type="datetime1">
              <a:rPr lang="fr-FR" smtClean="0"/>
              <a:t>30/12/2018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14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2305615"/>
            <a:ext cx="6096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b="1" dirty="0" smtClean="0"/>
              <a:t>« Docteur, j’ai le cafard. J’ai aussi des fourmis dans les pieds. Pouvez-vous faire quelque chose pour moi ?</a:t>
            </a:r>
          </a:p>
          <a:p>
            <a:endParaRPr lang="fr-FR" sz="2800" b="1" dirty="0" smtClean="0"/>
          </a:p>
          <a:p>
            <a:r>
              <a:rPr lang="fr-FR" sz="2800" b="1" dirty="0" smtClean="0"/>
              <a:t>Je vais vous prescrire un insecticide. »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27455069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5EA8-D8F5-477A-B72D-3F1F94CFA2B7}" type="datetime1">
              <a:rPr lang="fr-FR" smtClean="0"/>
              <a:t>30/12/2018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15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1404258"/>
            <a:ext cx="6096000" cy="440120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b="1" dirty="0" smtClean="0"/>
              <a:t>Une dame est chez son médecin. Après s’être intéressé à elle, il demande :</a:t>
            </a:r>
          </a:p>
          <a:p>
            <a:endParaRPr lang="fr-FR" sz="2800" b="1" dirty="0" smtClean="0"/>
          </a:p>
          <a:p>
            <a:r>
              <a:rPr lang="fr-FR" sz="2800" b="1" dirty="0" smtClean="0"/>
              <a:t>« Et comment vont vos enfants ?</a:t>
            </a:r>
          </a:p>
          <a:p>
            <a:endParaRPr lang="fr-FR" sz="2800" b="1" dirty="0" smtClean="0"/>
          </a:p>
          <a:p>
            <a:r>
              <a:rPr lang="fr-FR" sz="2800" b="1" dirty="0" smtClean="0"/>
              <a:t>— Mon premier à la grippe, le second couve une angine et mon dernier à la diarrhée ! Qu'est-ce que vous en dites ?</a:t>
            </a:r>
          </a:p>
          <a:p>
            <a:endParaRPr lang="fr-FR" sz="2800" b="1" dirty="0" smtClean="0"/>
          </a:p>
          <a:p>
            <a:r>
              <a:rPr lang="fr-FR" sz="2800" b="1" dirty="0" smtClean="0"/>
              <a:t>— Oh, vous savez, moi, les charades… »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1083888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5EA8-D8F5-477A-B72D-3F1F94CFA2B7}" type="datetime1">
              <a:rPr lang="fr-FR" smtClean="0"/>
              <a:t>30/12/2018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16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1936423"/>
            <a:ext cx="6096000" cy="310854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b="1" dirty="0" smtClean="0"/>
              <a:t>« Docteur, je suis très inquiet. Votre diagnostic n'est pas le même que celui de votre confrère.</a:t>
            </a:r>
          </a:p>
          <a:p>
            <a:endParaRPr lang="fr-FR" sz="2800" b="1" dirty="0" smtClean="0"/>
          </a:p>
          <a:p>
            <a:r>
              <a:rPr lang="fr-FR" sz="2800" b="1" dirty="0" smtClean="0"/>
              <a:t>— Je sais, c’est toujours comme ça. Mais l'autopsie prouvera que j'avais raison. »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6021454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5EA8-D8F5-477A-B72D-3F1F94CFA2B7}" type="datetime1">
              <a:rPr lang="fr-FR" smtClean="0"/>
              <a:t>30/12/2018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17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830284" y="1996232"/>
            <a:ext cx="6531429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/>
              <a:t>Avant d'être opéré du cœur, le patient demande au chirurgien :</a:t>
            </a:r>
          </a:p>
          <a:p>
            <a:endParaRPr lang="fr-FR" sz="2800" b="1" dirty="0" smtClean="0"/>
          </a:p>
          <a:p>
            <a:r>
              <a:rPr lang="fr-FR" sz="2800" b="1" dirty="0" smtClean="0"/>
              <a:t>« L’intervention va-t-elle me coûter cher ?</a:t>
            </a:r>
          </a:p>
          <a:p>
            <a:endParaRPr lang="fr-FR" sz="2800" b="1" dirty="0" smtClean="0"/>
          </a:p>
          <a:p>
            <a:r>
              <a:rPr lang="fr-FR" sz="2800" b="1" dirty="0" smtClean="0"/>
              <a:t>— Laissez donc ce soucis à vos héritiers. »</a:t>
            </a:r>
          </a:p>
          <a:p>
            <a:endParaRPr lang="fr-FR" dirty="0" smtClean="0"/>
          </a:p>
          <a:p>
            <a:r>
              <a:rPr lang="fr-FR" dirty="0" smtClean="0"/>
              <a:t>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313184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5EA8-D8F5-477A-B72D-3F1F94CFA2B7}" type="datetime1">
              <a:rPr lang="fr-FR" smtClean="0"/>
              <a:t>30/12/2018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18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946399" y="2274838"/>
            <a:ext cx="62992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/>
              <a:t>Un </a:t>
            </a:r>
            <a:r>
              <a:rPr lang="fr-FR" sz="2400" b="1" dirty="0" err="1" smtClean="0"/>
              <a:t>tamalou</a:t>
            </a:r>
            <a:r>
              <a:rPr lang="fr-FR" sz="2400" b="1" dirty="0" smtClean="0"/>
              <a:t> chez son médecin :</a:t>
            </a:r>
          </a:p>
          <a:p>
            <a:endParaRPr lang="fr-FR" sz="2400" b="1" dirty="0" smtClean="0"/>
          </a:p>
          <a:p>
            <a:r>
              <a:rPr lang="fr-FR" sz="2400" b="1" dirty="0" smtClean="0"/>
              <a:t>« Docteur, j’ai mal partout, c’est insupportable !</a:t>
            </a:r>
          </a:p>
          <a:p>
            <a:endParaRPr lang="fr-FR" sz="2400" b="1" dirty="0" smtClean="0"/>
          </a:p>
          <a:p>
            <a:r>
              <a:rPr lang="fr-FR" sz="2400" b="1" dirty="0" smtClean="0"/>
              <a:t>— Bah ! Rassurez-vous, ça ne va plus durer longtemps… »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7196144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5EA8-D8F5-477A-B72D-3F1F94CFA2B7}" type="datetime1">
              <a:rPr lang="fr-FR" smtClean="0"/>
              <a:t>30/12/2018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19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7773" y="1215572"/>
            <a:ext cx="5816454" cy="4696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0353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5EA8-D8F5-477A-B72D-3F1F94CFA2B7}" type="datetime1">
              <a:rPr lang="fr-FR" smtClean="0"/>
              <a:t>30/12/2018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20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7414" y="1215572"/>
            <a:ext cx="3857171" cy="4890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7066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5EA8-D8F5-477A-B72D-3F1F94CFA2B7}" type="datetime1">
              <a:rPr lang="fr-FR" smtClean="0"/>
              <a:t>30/12/2018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21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6385" y="2511808"/>
            <a:ext cx="3051629" cy="3600068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209800" y="984739"/>
            <a:ext cx="7749236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Et pour en rire</a:t>
            </a:r>
          </a:p>
          <a:p>
            <a:pPr algn="ctr"/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 par Lande</a:t>
            </a:r>
          </a:p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 N° 1</a:t>
            </a:r>
            <a:endParaRPr lang="fr-FR" sz="5400" b="1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19074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</TotalTime>
  <Words>1198</Words>
  <Application>Microsoft Office PowerPoint</Application>
  <PresentationFormat>Grand écran</PresentationFormat>
  <Paragraphs>209</Paragraphs>
  <Slides>21</Slides>
  <Notes>21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2018-12-29T18:42:15Z</dcterms:created>
  <dcterms:modified xsi:type="dcterms:W3CDTF">2018-12-30T14:15:31Z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