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64" r:id="rId3"/>
    <p:sldId id="260" r:id="rId4"/>
    <p:sldId id="257" r:id="rId5"/>
    <p:sldId id="258" r:id="rId6"/>
    <p:sldId id="259" r:id="rId7"/>
    <p:sldId id="261" r:id="rId8"/>
    <p:sldId id="262" r:id="rId9"/>
    <p:sldId id="263" r:id="rId10"/>
    <p:sldId id="270" r:id="rId11"/>
    <p:sldId id="265" r:id="rId12"/>
    <p:sldId id="266" r:id="rId13"/>
    <p:sldId id="269" r:id="rId14"/>
    <p:sldId id="268" r:id="rId15"/>
    <p:sldId id="267" r:id="rId16"/>
    <p:sldId id="272" r:id="rId17"/>
    <p:sldId id="271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dF90oECVLnbmXuQ89fyIw==" hashData="ZsHmjmrVPQZ52FVTD46tv9E/53pb0LGjF9nITrib5vWhLhvwgbM2yImMGRyETZ6QkM70q+/U8gdq0400ONAHG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5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CF8D0B-FAF4-40D0-B51C-B162798C1713}" type="datetimeFigureOut">
              <a:rPr lang="fr-FR" smtClean="0"/>
              <a:t>26/08/2020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A70B72-5BBF-4550-B002-1C746A28FD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8792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1958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82266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42249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4321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70121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28573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49891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42409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25663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10338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43600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33686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21372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8006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17905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63330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749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6D962-F122-4896-BCDE-4B85286C8DF4}" type="datetime1">
              <a:rPr lang="fr-FR" smtClean="0"/>
              <a:t>26/08/2020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3743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D0956-2C4C-47BF-91A4-B4DE993949CA}" type="datetime1">
              <a:rPr lang="fr-FR" smtClean="0"/>
              <a:t>26/08/2020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4262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5EE1F-E5F0-4C24-99D4-D7B81BA8DCD7}" type="datetime1">
              <a:rPr lang="fr-FR" smtClean="0"/>
              <a:t>26/08/2020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8487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052F0-5567-4365-9CB6-7E36AAA42254}" type="datetime1">
              <a:rPr lang="fr-FR" smtClean="0"/>
              <a:t>26/08/2020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1976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7E223-A5A6-459D-A921-98C6F3904073}" type="datetime1">
              <a:rPr lang="fr-FR" smtClean="0"/>
              <a:t>26/08/2020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4326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9661B-072E-4A63-8DC5-8F894B7D1E0D}" type="datetime1">
              <a:rPr lang="fr-FR" smtClean="0"/>
              <a:t>26/08/2020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1273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22AA0-3745-4ECE-A1EA-A7DA7E4EC680}" type="datetime1">
              <a:rPr lang="fr-FR" smtClean="0"/>
              <a:t>26/08/2020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779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21793-4D07-4AC7-9551-D9322333A37C}" type="datetime1">
              <a:rPr lang="fr-FR" smtClean="0"/>
              <a:t>26/08/2020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012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7BAD5-8E18-474A-8FEF-21A3FAD1E39C}" type="datetime1">
              <a:rPr lang="fr-FR" smtClean="0"/>
              <a:t>26/08/2020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2839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AA05C-7E89-417D-903B-ABA8DD43E75C}" type="datetime1">
              <a:rPr lang="fr-FR" smtClean="0"/>
              <a:t>26/08/2020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120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C953E-4E65-41AE-AE17-0398F8C9CF5A}" type="datetime1">
              <a:rPr lang="fr-FR" smtClean="0"/>
              <a:t>26/08/2020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147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1">
                <a:lumMod val="5000"/>
                <a:lumOff val="95000"/>
              </a:schemeClr>
            </a:gs>
            <a:gs pos="54000">
              <a:srgbClr val="FFC000"/>
            </a:gs>
            <a:gs pos="76000">
              <a:srgbClr val="FFC000"/>
            </a:gs>
            <a:gs pos="27000">
              <a:schemeClr val="accent6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9508C-F7CA-4F78-8317-B5D899E27019}" type="datetime1">
              <a:rPr lang="fr-FR" smtClean="0"/>
              <a:t>26/08/2020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7628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3444018" y="4999005"/>
            <a:ext cx="49552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threePt" dir="t"/>
            </a:scene3d>
            <a:sp3d z="127000"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27000">
                    <a:schemeClr val="bg2">
                      <a:lumMod val="5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Renault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27000">
                  <a:schemeClr val="bg2">
                    <a:lumMod val="5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  <a:reflection blurRad="6350" stA="55000" endA="50" endPos="85000" dist="60007" dir="5400000" sy="-100000" algn="bl" rotWithShape="0"/>
              </a:effectLst>
              <a:latin typeface="Wide Latin" panose="020A0A07050505020404" pitchFamily="18" charset="0"/>
            </a:endParaRPr>
          </a:p>
        </p:txBody>
      </p:sp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96016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53644" y="-100800"/>
            <a:ext cx="1088471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cap="none" spc="50" dirty="0" smtClean="0">
                <a:ln w="0"/>
                <a:solidFill>
                  <a:schemeClr val="bg2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Un nouveau concept </a:t>
            </a:r>
            <a:endParaRPr lang="fr-FR" sz="4800" b="1" cap="none" spc="50" dirty="0">
              <a:ln w="0"/>
              <a:solidFill>
                <a:schemeClr val="bg2"/>
              </a:solidFill>
              <a:effectLst>
                <a:glow rad="101600">
                  <a:schemeClr val="bg2">
                    <a:lumMod val="50000"/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  <a:reflection blurRad="6350" stA="55000" endA="50" endPos="85000" dist="60007" dir="5400000" sy="-100000" algn="bl" rotWithShape="0"/>
              </a:effectLst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7160" y="997194"/>
            <a:ext cx="5597679" cy="418706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232841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  <p:sndAc>
          <p:stSnd loop="1">
            <p:snd r:embed="rId3" name="Scotland_Ecosse_001.wav"/>
          </p:stSnd>
        </p:sndAc>
      </p:transition>
    </mc:Choice>
    <mc:Fallback>
      <p:transition spd="slow" advTm="16000">
        <p:fade/>
        <p:sndAc>
          <p:stSnd loop="1">
            <p:snd r:embed="rId3" name="Scotland_Ecoss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0" y="6459287"/>
            <a:ext cx="3101524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2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84426" y="826000"/>
            <a:ext cx="9623147" cy="47089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solidFill>
                  <a:schemeClr val="bg1"/>
                </a:solidFill>
                <a:latin typeface="Wide Latin" panose="020A0A07050505020404" pitchFamily="18" charset="0"/>
              </a:rPr>
              <a:t> </a:t>
            </a:r>
            <a:r>
              <a:rPr lang="fr-FR" sz="4000" b="1" dirty="0" smtClean="0">
                <a:solidFill>
                  <a:schemeClr val="bg1"/>
                </a:solidFill>
                <a:latin typeface="Wide Latin" panose="020A0A07050505020404" pitchFamily="18" charset="0"/>
              </a:rPr>
              <a:t>  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Renault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 </a:t>
            </a:r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Concept-cars</a:t>
            </a:r>
          </a:p>
          <a:p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reflection blurRad="6350" stA="55000" endA="50" endPos="85000" dist="60007" dir="5400000" sy="-100000" algn="bl" rotWithShape="0"/>
              </a:effectLst>
              <a:latin typeface="Wide Latin" panose="020A0A07050505020404" pitchFamily="18" charset="0"/>
            </a:endParaRP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Projetez-vous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 </a:t>
            </a:r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dans le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futur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!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reflection blurRad="6350" stA="55000" endA="50" endPos="85000" dist="60007" dir="5400000" sy="-100000" algn="bl" rotWithShape="0"/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8430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3124970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3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00014" y="232253"/>
            <a:ext cx="5791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Renault </a:t>
            </a:r>
            <a:r>
              <a:rPr lang="fr-FR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MORPHOZ Concept</a:t>
            </a:r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4046" y="601585"/>
            <a:ext cx="10163907" cy="571719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2165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3019463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4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3929" y="752117"/>
            <a:ext cx="9800493" cy="551277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ctangle 3"/>
          <p:cNvSpPr/>
          <p:nvPr/>
        </p:nvSpPr>
        <p:spPr>
          <a:xfrm>
            <a:off x="3767478" y="291329"/>
            <a:ext cx="46570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KANGOO Z.E. Concept</a:t>
            </a:r>
          </a:p>
        </p:txBody>
      </p:sp>
    </p:spTree>
    <p:extLst>
      <p:ext uri="{BB962C8B-B14F-4D97-AF65-F5344CB8AC3E}">
        <p14:creationId xmlns:p14="http://schemas.microsoft.com/office/powerpoint/2010/main" val="3190296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3007739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5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882092" y="338770"/>
            <a:ext cx="44278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EZ-ULTIMO </a:t>
            </a:r>
            <a:r>
              <a:rPr lang="en-US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Concept </a:t>
            </a:r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1736" y="830384"/>
            <a:ext cx="9823940" cy="552596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692279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3031186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6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307689" y="283907"/>
            <a:ext cx="35766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EZ-PRO </a:t>
            </a:r>
            <a:r>
              <a:rPr lang="it-IT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Concept </a:t>
            </a:r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0246" y="633421"/>
            <a:ext cx="10011507" cy="563147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66804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3031186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7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504859" y="370459"/>
            <a:ext cx="31822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EZ-GO </a:t>
            </a:r>
            <a:r>
              <a:rPr lang="fr-FR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Concept</a:t>
            </a:r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6092" y="831247"/>
            <a:ext cx="9659816" cy="543364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498412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3054632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8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134688" y="370433"/>
            <a:ext cx="39789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SYMBIOZ </a:t>
            </a:r>
            <a:r>
              <a:rPr lang="fr-FR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Concept </a:t>
            </a:r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8391" y="1015887"/>
            <a:ext cx="9331569" cy="524900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82323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3031186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9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324520" y="270739"/>
            <a:ext cx="35429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R.S</a:t>
            </a:r>
            <a:r>
              <a:rPr lang="fr-FR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. 2027 Vision </a:t>
            </a:r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199" y="685799"/>
            <a:ext cx="9753601" cy="548640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604437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3031186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10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93175" y="299238"/>
            <a:ext cx="54056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ZOE </a:t>
            </a:r>
            <a:r>
              <a:rPr lang="fr-FR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E-SPORT CONCEPT </a:t>
            </a:r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7814" y="844436"/>
            <a:ext cx="9636370" cy="542045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71932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3007739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11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914275" y="309683"/>
            <a:ext cx="44198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TREZOR </a:t>
            </a:r>
            <a:r>
              <a:rPr lang="fr-FR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CONCEPT  </a:t>
            </a:r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6329" y="892747"/>
            <a:ext cx="9495693" cy="534132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93258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3042909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12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017943" y="357243"/>
            <a:ext cx="22124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Easy</a:t>
            </a:r>
            <a:r>
              <a:rPr lang="fr-FR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Life  </a:t>
            </a:r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8492" y="1002697"/>
            <a:ext cx="9355016" cy="526219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856048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3078078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13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662481" y="252879"/>
            <a:ext cx="48670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La </a:t>
            </a:r>
            <a:r>
              <a:rPr lang="en-US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sécurité</a:t>
            </a:r>
            <a:r>
              <a:rPr lang="en-US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par Renault  </a:t>
            </a:r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2544" y="852605"/>
            <a:ext cx="9683263" cy="544683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59393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96016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14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824109" y="289828"/>
            <a:ext cx="65437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Prenez </a:t>
            </a:r>
            <a:r>
              <a:rPr lang="fr-FR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la route l'esprit tranquille</a:t>
            </a:r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6471" y="782453"/>
            <a:ext cx="9579057" cy="538822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785212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3066355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15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59175" y="269575"/>
            <a:ext cx="77300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Installation</a:t>
            </a:r>
            <a:r>
              <a:rPr lang="fr-FR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, mise à jour et aide en ligne</a:t>
            </a:r>
            <a:r>
              <a:rPr lang="en-US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4031" y="730363"/>
            <a:ext cx="9823938" cy="552596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22676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3078078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16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37873" y="317346"/>
            <a:ext cx="55162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Les </a:t>
            </a:r>
            <a:r>
              <a:rPr lang="es-ES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motorisations</a:t>
            </a:r>
            <a:r>
              <a:rPr lang="es-ES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es-ES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hybrides</a:t>
            </a:r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0923" y="875275"/>
            <a:ext cx="9730154" cy="547321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15134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3646574" y="5017083"/>
            <a:ext cx="49552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threePt" dir="t"/>
            </a:scene3d>
            <a:sp3d z="127000"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27000">
                    <a:schemeClr val="bg2">
                      <a:lumMod val="5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Renault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27000">
                  <a:schemeClr val="bg2">
                    <a:lumMod val="5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  <a:reflection blurRad="6350" stA="55000" endA="50" endPos="85000" dist="60007" dir="5400000" sy="-100000" algn="bl" rotWithShape="0"/>
              </a:effectLst>
              <a:latin typeface="Wide Latin" panose="020A0A07050505020404" pitchFamily="18" charset="0"/>
            </a:endParaRPr>
          </a:p>
        </p:txBody>
      </p:sp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3031186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17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53644" y="-100800"/>
            <a:ext cx="1088471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cap="none" spc="50" dirty="0" smtClean="0">
                <a:ln w="0"/>
                <a:solidFill>
                  <a:schemeClr val="bg2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Un nouveau concept </a:t>
            </a:r>
            <a:endParaRPr lang="fr-FR" sz="4800" b="1" cap="none" spc="50" dirty="0">
              <a:ln w="0"/>
              <a:solidFill>
                <a:schemeClr val="bg2"/>
              </a:solidFill>
              <a:effectLst>
                <a:glow rad="101600">
                  <a:schemeClr val="bg2">
                    <a:lumMod val="50000"/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  <a:reflection blurRad="6350" stA="55000" endA="50" endPos="85000" dist="60007" dir="5400000" sy="-100000" algn="bl" rotWithShape="0"/>
              </a:effectLst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4644" y="1065212"/>
            <a:ext cx="5602710" cy="418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659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361</TotalTime>
  <Words>167</Words>
  <Application>Microsoft Office PowerPoint</Application>
  <PresentationFormat>Grand écran</PresentationFormat>
  <Paragraphs>91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2020-08-16T09:39:03Z</dcterms:created>
  <dcterms:modified xsi:type="dcterms:W3CDTF">2020-08-26T15:40:57Z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