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4" r:id="rId4"/>
    <p:sldId id="260" r:id="rId5"/>
    <p:sldId id="258" r:id="rId6"/>
    <p:sldId id="259" r:id="rId7"/>
    <p:sldId id="261" r:id="rId8"/>
    <p:sldId id="262" r:id="rId9"/>
    <p:sldId id="263" r:id="rId10"/>
    <p:sldId id="270" r:id="rId11"/>
    <p:sldId id="265" r:id="rId12"/>
    <p:sldId id="266" r:id="rId13"/>
    <p:sldId id="267" r:id="rId14"/>
    <p:sldId id="268" r:id="rId15"/>
    <p:sldId id="269" r:id="rId16"/>
    <p:sldId id="272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r8zk0wYr0XRzlQm7WbDmg==" hashData="yX/VYdJyczzYtLgOlN3oCb0ZsbbwuwnhHxEQYOMux2xAlpS2Prdd14+AFd1ie0HjvA4M8MhEX5XcoPnCSczj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26/08/2020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333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26/08/2020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26/08/2020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26/08/2020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26/08/2020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26/08/2020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26/08/2020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rgbClr val="FFC000"/>
            </a:gs>
            <a:gs pos="76000">
              <a:srgbClr val="FFC000"/>
            </a:gs>
            <a:gs pos="27000">
              <a:schemeClr val="accent6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444018" y="4999005"/>
            <a:ext cx="49552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Renault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9601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7160" y="997194"/>
            <a:ext cx="5597679" cy="418706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Scotland_Ecosse_001.wav"/>
          </p:stSnd>
        </p:sndAc>
      </p:transition>
    </mc:Choice>
    <mc:Fallback>
      <p:transition spd="slow" advTm="16000">
        <p:fade/>
        <p:sndAc>
          <p:stSnd loop="1">
            <p:snd r:embed="rId3" name="Scotland_Ecoss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19463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6179" y="908154"/>
            <a:ext cx="10041531" cy="44627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Avant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Les </a:t>
            </a:r>
            <a:r>
              <a:rPr lang="fr-FR" sz="3600" b="1" spc="50" dirty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concepts-car </a:t>
            </a:r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Renault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depuis </a:t>
            </a:r>
            <a:r>
              <a:rPr lang="fr-FR" sz="3600" b="1" spc="50" dirty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1980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0" y="6459287"/>
            <a:ext cx="3101524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13735" y="1048738"/>
            <a:ext cx="10540065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Wide Latin" panose="020A0A07050505020404" pitchFamily="18" charset="0"/>
              </a:rPr>
              <a:t>       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Rétromobile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 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              2020 :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    Renault avec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   12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anciennes !</a:t>
            </a:r>
          </a:p>
        </p:txBody>
      </p:sp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124970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2" b="10940"/>
          <a:stretch/>
        </p:blipFill>
        <p:spPr>
          <a:xfrm>
            <a:off x="1205279" y="529352"/>
            <a:ext cx="9781442" cy="579929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26277" y="194687"/>
            <a:ext cx="5939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Clio Williams (1994)</a:t>
            </a:r>
          </a:p>
        </p:txBody>
      </p:sp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07739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3545" y="492435"/>
            <a:ext cx="8921262" cy="59475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14327" y="194534"/>
            <a:ext cx="5998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Type BY (1910) - 2/13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192" y="392014"/>
            <a:ext cx="9015096" cy="60100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220649" y="130794"/>
            <a:ext cx="78261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Type LO Pompier (1929) - 3/13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" b="12992"/>
          <a:stretch/>
        </p:blipFill>
        <p:spPr>
          <a:xfrm>
            <a:off x="1290271" y="545841"/>
            <a:ext cx="9611458" cy="55736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013114" y="255210"/>
            <a:ext cx="8222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</a:t>
            </a:r>
            <a:r>
              <a:rPr lang="fr-FR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Vivasport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Cabriolet (1935) - 4/13</a:t>
            </a:r>
          </a:p>
        </p:txBody>
      </p:sp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54632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 b="14359"/>
          <a:stretch/>
        </p:blipFill>
        <p:spPr>
          <a:xfrm>
            <a:off x="1289139" y="675543"/>
            <a:ext cx="9670074" cy="55069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48719" y="260483"/>
            <a:ext cx="58945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</a:t>
            </a:r>
            <a:r>
              <a:rPr lang="fr-FR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Riffard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(1956) - 5/13</a:t>
            </a:r>
          </a:p>
        </p:txBody>
      </p:sp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 b="13504"/>
          <a:stretch/>
        </p:blipFill>
        <p:spPr>
          <a:xfrm>
            <a:off x="939311" y="424473"/>
            <a:ext cx="10313377" cy="59318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141785" y="199503"/>
            <a:ext cx="5808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Floride (1961) - 6/13</a:t>
            </a:r>
          </a:p>
        </p:txBody>
      </p:sp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1"/>
          <a:stretch/>
        </p:blipFill>
        <p:spPr>
          <a:xfrm>
            <a:off x="1355505" y="683935"/>
            <a:ext cx="9537341" cy="54901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716709" y="223461"/>
            <a:ext cx="6758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Prototype H (1968) - 7/13</a:t>
            </a:r>
          </a:p>
        </p:txBody>
      </p:sp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07739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4"/>
          <a:stretch/>
        </p:blipFill>
        <p:spPr>
          <a:xfrm>
            <a:off x="1360609" y="754518"/>
            <a:ext cx="9470781" cy="53489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370733" y="309683"/>
            <a:ext cx="54505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17 TL (1972) - 8/13</a:t>
            </a:r>
          </a:p>
        </p:txBody>
      </p:sp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42909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"/>
          <a:stretch/>
        </p:blipFill>
        <p:spPr>
          <a:xfrm>
            <a:off x="1572357" y="800623"/>
            <a:ext cx="9047286" cy="52567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244097" y="316984"/>
            <a:ext cx="5703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Torino (1972) - 9/13</a:t>
            </a:r>
          </a:p>
        </p:txBody>
      </p:sp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66355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4"/>
          <a:stretch/>
        </p:blipFill>
        <p:spPr>
          <a:xfrm>
            <a:off x="955764" y="638907"/>
            <a:ext cx="10336823" cy="55801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648430" y="269575"/>
            <a:ext cx="8951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12 Break Abidjan-Nice (1976) - 10/13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9601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1"/>
          <a:stretch/>
        </p:blipFill>
        <p:spPr>
          <a:xfrm>
            <a:off x="1424687" y="782453"/>
            <a:ext cx="9398977" cy="52930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335468" y="321665"/>
            <a:ext cx="5521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5 TX (1984) - 11/13</a:t>
            </a:r>
          </a:p>
        </p:txBody>
      </p:sp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78078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4"/>
          <a:stretch/>
        </p:blipFill>
        <p:spPr>
          <a:xfrm>
            <a:off x="1477107" y="867507"/>
            <a:ext cx="9237786" cy="51229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478787" y="452447"/>
            <a:ext cx="72907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Clio Williams (1994) - 12/13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78078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8677" y="360991"/>
            <a:ext cx="8074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</a:t>
            </a:r>
            <a:r>
              <a:rPr lang="es-E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Fuego Turbo USA (1982) - 13/13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/>
          <a:stretch/>
        </p:blipFill>
        <p:spPr>
          <a:xfrm>
            <a:off x="1644328" y="821779"/>
            <a:ext cx="8903344" cy="52018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513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646574" y="5017083"/>
            <a:ext cx="49552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Renault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644" y="1065212"/>
            <a:ext cx="5602710" cy="418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232</Words>
  <Application>Microsoft Office PowerPoint</Application>
  <PresentationFormat>Grand écran</PresentationFormat>
  <Paragraphs>94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2020-08-16T09:39:03Z</dcterms:created>
  <dcterms:modified xsi:type="dcterms:W3CDTF">2020-08-26T15:13:34Z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