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hDAubVQZGjso3SRdEd5A==" hashData="zLd/GhJ8+/bUIcVPZso9QixnbP0hT6HSTMPhxN8CEFAXZW+ysY25cih58yxLUn3cTbjEo93iIbb2+hv5cIPF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F8D0B-FAF4-40D0-B51C-B162798C1713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0B72-5BBF-4550-B002-1C746A28FD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879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195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432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226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012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57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22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8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240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66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033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360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68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1790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8006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1372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70B72-5BBF-4550-B002-1C746A28FD8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4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6D962-F122-4896-BCDE-4B85286C8DF4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74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0956-2C4C-47BF-91A4-B4DE993949C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26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5EE1F-E5F0-4C24-99D4-D7B81BA8DCD7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4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52F0-5567-4365-9CB6-7E36AAA42254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7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7E223-A5A6-459D-A921-98C6F3904073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9661B-072E-4A63-8DC5-8F894B7D1E0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2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2AA0-3745-4ECE-A1EA-A7DA7E4EC680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7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21793-4D07-4AC7-9551-D9322333A37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1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7BAD5-8E18-474A-8FEF-21A3FAD1E39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8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A05C-7E89-417D-903B-ABA8DD43E75C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20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C953E-4E65-41AE-AE17-0398F8C9CF5A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14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4000">
              <a:schemeClr val="accent5">
                <a:lumMod val="60000"/>
                <a:lumOff val="40000"/>
              </a:schemeClr>
            </a:gs>
            <a:gs pos="76000">
              <a:schemeClr val="accent5">
                <a:lumMod val="75000"/>
              </a:schemeClr>
            </a:gs>
            <a:gs pos="27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9508C-F7CA-4F78-8317-B5D899E27019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9E28-7A26-46A8-BC8E-D33AFB8580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62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733425"/>
            <a:ext cx="7315200" cy="53911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226263" y="4999005"/>
            <a:ext cx="9390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2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Ch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340002" y="-100800"/>
            <a:ext cx="75119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Concept Cars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84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Musique De Films - Vangelis - 1492 - Christophe Colomb.wav"/>
          </p:stSnd>
        </p:sndAc>
      </p:transition>
    </mc:Choice>
    <mc:Fallback>
      <p:transition spd="slow" advTm="16000">
        <p:fade/>
        <p:sndAc>
          <p:stSnd loop="1">
            <p:snd r:embed="rId3" name="Musique De Films - Vangelis - 1492 - Christophe Col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788" y="785068"/>
            <a:ext cx="9735671" cy="53221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14525" y="-145828"/>
            <a:ext cx="60548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Avant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447" y="570065"/>
            <a:ext cx="7593106" cy="5694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843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058" r="90" b="10588"/>
          <a:stretch/>
        </p:blipFill>
        <p:spPr>
          <a:xfrm>
            <a:off x="1749200" y="484094"/>
            <a:ext cx="8685718" cy="56477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227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879" y="412726"/>
            <a:ext cx="7418242" cy="5852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680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557212"/>
            <a:ext cx="9734550" cy="57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5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636" y="590454"/>
            <a:ext cx="8534728" cy="567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57150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2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52450"/>
            <a:ext cx="8572500" cy="57531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150" y="704850"/>
            <a:ext cx="857250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3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808" y="98969"/>
            <a:ext cx="11448788" cy="643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895" y="658905"/>
            <a:ext cx="8631031" cy="544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1906" y="618565"/>
            <a:ext cx="8509746" cy="56731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5604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629" y="793377"/>
            <a:ext cx="10098741" cy="49350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26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945" y="860612"/>
            <a:ext cx="10124843" cy="51636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52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25" y="239921"/>
            <a:ext cx="6131046" cy="6024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39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083" y="731286"/>
            <a:ext cx="7315834" cy="53954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9"/>
          <a:stretch/>
        </p:blipFill>
        <p:spPr>
          <a:xfrm>
            <a:off x="2742845" y="935665"/>
            <a:ext cx="6762662" cy="25092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75" y="2173115"/>
            <a:ext cx="6761050" cy="25117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247903" y="4999005"/>
            <a:ext cx="9347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threePt" dir="t"/>
            </a:scene3d>
            <a:sp3d z="127000"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CITROËN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27000">
                    <a:schemeClr val="bg2">
                      <a:lumMod val="5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2 Cv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27000">
                  <a:schemeClr val="bg2">
                    <a:lumMod val="5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>
          <a:xfrm>
            <a:off x="110599" y="6478632"/>
            <a:ext cx="2985977" cy="342162"/>
          </a:xfrm>
        </p:spPr>
        <p:txBody>
          <a:bodyPr/>
          <a:lstStyle/>
          <a:p>
            <a:fld id="{10AF6565-3DDB-4992-B95D-8D75D6A3A7AB}" type="datetime1">
              <a:rPr lang="fr-FR" sz="20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16/08/2020</a:t>
            </a:fld>
            <a:endParaRPr lang="fr-FR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>
          <a:xfrm>
            <a:off x="3014525" y="6447806"/>
            <a:ext cx="6219302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PPS 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sp>
        <p:nvSpPr>
          <p:cNvPr id="17" name="Espace réservé du numéro de diapositiv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9E28-7A26-46A8-BC8E-D33AFB85802F}" type="slidenum">
              <a:rPr lang="fr-FR" sz="2000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2000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274281" y="-100800"/>
            <a:ext cx="764343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  <a:reflection blurRad="6350" stA="55000" endA="50" endPos="85000" dist="60007" dir="5400000" sy="-100000" algn="bl" rotWithShape="0"/>
                </a:effectLst>
                <a:latin typeface="Wide Latin" panose="020A0A07050505020404" pitchFamily="18" charset="0"/>
              </a:rPr>
              <a:t>  concept Cars  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glow rad="101600">
                  <a:schemeClr val="bg2">
                    <a:lumMod val="50000"/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  <a:reflection blurRad="6350" stA="55000" endA="50" endPos="85000" dist="60007" dir="5400000" sy="-100000" algn="bl" rotWithShape="0"/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65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109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2020-08-16T09:39:03Z</dcterms:created>
  <dcterms:modified xsi:type="dcterms:W3CDTF">2020-08-16T16:20:41Z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