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70" r:id="rId11"/>
    <p:sldId id="265" r:id="rId12"/>
    <p:sldId id="266" r:id="rId13"/>
    <p:sldId id="267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cx2lXWsLyNJKKxElBJzrw==" hashData="DMWBAhCUz4GHrybWpkiUQdnsZa7qI7JTzZyxxCFjbB3SA0pPCLOQAGn4VygtLrbg/ZE+LkfXw8vKdFqb8bzf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F8D0B-FAF4-40D0-B51C-B162798C1713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70B72-5BBF-4550-B002-1C746A28FD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879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195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432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226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0121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573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224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9891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2409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566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033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360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3686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17905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8006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1372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49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6D962-F122-4896-BCDE-4B85286C8DF4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74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0956-2C4C-47BF-91A4-B4DE993949CA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262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5EE1F-E5F0-4C24-99D4-D7B81BA8DCD7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848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52F0-5567-4365-9CB6-7E36AAA42254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97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7E223-A5A6-459D-A921-98C6F3904073}" type="datetime1">
              <a:rPr lang="fr-FR" smtClean="0"/>
              <a:t>16/08/2020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326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661B-072E-4A63-8DC5-8F894B7D1E0D}" type="datetime1">
              <a:rPr lang="fr-FR" smtClean="0"/>
              <a:t>16/08/2020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2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2AA0-3745-4ECE-A1EA-A7DA7E4EC680}" type="datetime1">
              <a:rPr lang="fr-FR" smtClean="0"/>
              <a:t>16/08/2020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7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1793-4D07-4AC7-9551-D9322333A37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012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7BAD5-8E18-474A-8FEF-21A3FAD1E39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83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AA05C-7E89-417D-903B-ABA8DD43E75C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20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953E-4E65-41AE-AE17-0398F8C9CF5A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147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4000">
              <a:schemeClr val="accent5">
                <a:lumMod val="60000"/>
                <a:lumOff val="40000"/>
              </a:schemeClr>
            </a:gs>
            <a:gs pos="76000">
              <a:schemeClr val="accent5">
                <a:lumMod val="75000"/>
              </a:schemeClr>
            </a:gs>
            <a:gs pos="2700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9508C-F7CA-4F78-8317-B5D899E27019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628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9"/>
          <a:stretch/>
        </p:blipFill>
        <p:spPr>
          <a:xfrm>
            <a:off x="2742845" y="935665"/>
            <a:ext cx="6762662" cy="250928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75" y="2173115"/>
            <a:ext cx="6761050" cy="251177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585335" y="4999005"/>
            <a:ext cx="86725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CITROËN HY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3644" y="-100800"/>
            <a:ext cx="108847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Un nouveau concept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84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  <p:sndAc>
          <p:stSnd loop="1">
            <p:snd r:embed="rId3" name="Musique De Films - Vangelis - 1492 - Christophe Colomb.wav"/>
          </p:stSnd>
        </p:sndAc>
      </p:transition>
    </mc:Choice>
    <mc:Fallback>
      <p:transition spd="slow" advTm="16000">
        <p:fade/>
        <p:sndAc>
          <p:stSnd loop="1">
            <p:snd r:embed="rId3" name="Musique De Films - Vangelis - 1492 - Christophe Col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0482" y="592860"/>
            <a:ext cx="7611036" cy="567203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014525" y="-145828"/>
            <a:ext cx="60548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Avant</a:t>
            </a:r>
            <a:endParaRPr lang="fr-FR" sz="8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29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3256" y="533400"/>
            <a:ext cx="6360571" cy="56397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6843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1100" y="672352"/>
            <a:ext cx="9172075" cy="544342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92279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783" y="537881"/>
            <a:ext cx="9380433" cy="55670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6680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302" y="551329"/>
            <a:ext cx="9766051" cy="5732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165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3137" r="457" b="4118"/>
          <a:stretch/>
        </p:blipFill>
        <p:spPr>
          <a:xfrm>
            <a:off x="1473780" y="437800"/>
            <a:ext cx="9244439" cy="5827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41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802" r="-102"/>
          <a:stretch/>
        </p:blipFill>
        <p:spPr>
          <a:xfrm>
            <a:off x="852620" y="766482"/>
            <a:ext cx="10302366" cy="5365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8232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11" t="22353" r="1045" b="17255"/>
          <a:stretch/>
        </p:blipFill>
        <p:spPr>
          <a:xfrm>
            <a:off x="1315570" y="363601"/>
            <a:ext cx="9560859" cy="59012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443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3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7294" y="470646"/>
            <a:ext cx="5827059" cy="5827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325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4529" y="524435"/>
            <a:ext cx="5706036" cy="57060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5604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871" y="649941"/>
            <a:ext cx="5540188" cy="5540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267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07" t="26078" r="1243" b="22941"/>
          <a:stretch/>
        </p:blipFill>
        <p:spPr>
          <a:xfrm>
            <a:off x="777394" y="753035"/>
            <a:ext cx="10333235" cy="540571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8521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27"/>
          <a:stretch/>
        </p:blipFill>
        <p:spPr>
          <a:xfrm>
            <a:off x="2655794" y="482659"/>
            <a:ext cx="6880412" cy="57822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9393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9"/>
          <a:stretch/>
        </p:blipFill>
        <p:spPr>
          <a:xfrm>
            <a:off x="2742845" y="935665"/>
            <a:ext cx="6762662" cy="250928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75" y="2173115"/>
            <a:ext cx="6761050" cy="251177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585335" y="4999005"/>
            <a:ext cx="86725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CITROËN HY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3644" y="-100800"/>
            <a:ext cx="108847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Un nouveau concept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65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261</TotalTime>
  <Words>107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2020-08-16T09:39:03Z</dcterms:created>
  <dcterms:modified xsi:type="dcterms:W3CDTF">2020-08-16T14:00:39Z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