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70" r:id="rId11"/>
    <p:sldId id="265" r:id="rId12"/>
    <p:sldId id="266" r:id="rId13"/>
    <p:sldId id="267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g24nsJwKDwtTL5DXYuDyw==" hashData="o1X1XCB0RAVgmYPuhyonopXTj62ThfN3SWcv5sWeALjgXkrvjgSw6q8bA7w4elUtKjByb1mJRXnX9/A7jsPa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F8D0B-FAF4-40D0-B51C-B162798C1713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70B72-5BBF-4550-B002-1C746A28FD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879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195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432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226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0121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573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224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9891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2409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566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033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360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3686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17905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8006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1372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49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6D962-F122-4896-BCDE-4B85286C8DF4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74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0956-2C4C-47BF-91A4-B4DE993949CA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262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5EE1F-E5F0-4C24-99D4-D7B81BA8DCD7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848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52F0-5567-4365-9CB6-7E36AAA42254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97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7E223-A5A6-459D-A921-98C6F3904073}" type="datetime1">
              <a:rPr lang="fr-FR" smtClean="0"/>
              <a:t>16/08/2020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326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661B-072E-4A63-8DC5-8F894B7D1E0D}" type="datetime1">
              <a:rPr lang="fr-FR" smtClean="0"/>
              <a:t>16/08/2020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2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2AA0-3745-4ECE-A1EA-A7DA7E4EC680}" type="datetime1">
              <a:rPr lang="fr-FR" smtClean="0"/>
              <a:t>16/08/2020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7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1793-4D07-4AC7-9551-D9322333A37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012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7BAD5-8E18-474A-8FEF-21A3FAD1E39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83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AA05C-7E89-417D-903B-ABA8DD43E75C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20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953E-4E65-41AE-AE17-0398F8C9CF5A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147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4000">
              <a:schemeClr val="accent5">
                <a:lumMod val="60000"/>
                <a:lumOff val="40000"/>
              </a:schemeClr>
            </a:gs>
            <a:gs pos="76000">
              <a:schemeClr val="accent5">
                <a:lumMod val="75000"/>
              </a:schemeClr>
            </a:gs>
            <a:gs pos="2700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9508C-F7CA-4F78-8317-B5D899E27019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628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4992" y="857535"/>
            <a:ext cx="6791533" cy="451752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9"/>
          <a:stretch/>
        </p:blipFill>
        <p:spPr>
          <a:xfrm>
            <a:off x="2742845" y="935665"/>
            <a:ext cx="6762662" cy="250928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475" y="2173115"/>
            <a:ext cx="6761050" cy="251177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101229" y="4999005"/>
            <a:ext cx="9640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CITROËN </a:t>
            </a:r>
            <a:r>
              <a:rPr lang="fr-FR" sz="5400" b="1" spc="50" dirty="0" err="1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Eggo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3644" y="-100800"/>
            <a:ext cx="108847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Un nouveau concept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84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  <p:sndAc>
          <p:stSnd loop="1">
            <p:snd r:embed="rId3" name="Musique De Films - Vangelis - 1492 - Christophe Colomb.wav"/>
          </p:stSnd>
        </p:sndAc>
      </p:transition>
    </mc:Choice>
    <mc:Fallback>
      <p:transition spd="slow" advTm="16000">
        <p:fade/>
        <p:sndAc>
          <p:stSnd loop="1">
            <p:snd r:embed="rId3" name="Musique De Films - Vangelis - 1492 - Christophe Col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9732" y="0"/>
            <a:ext cx="1207253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Citroen-</a:t>
            </a:r>
            <a:r>
              <a:rPr lang="en-US" sz="4400" b="1" spc="50" dirty="0" err="1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eggo</a:t>
            </a:r>
            <a:r>
              <a:rPr lang="en-US" sz="4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-concept-car</a:t>
            </a:r>
            <a:r>
              <a:rPr lang="en-US" sz="20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</a:t>
            </a:r>
            <a:endParaRPr lang="fr-FR" sz="20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7126" y="1070289"/>
            <a:ext cx="6597747" cy="52781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9029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2185" y="562942"/>
            <a:ext cx="7146387" cy="571711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6843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87" y="502203"/>
            <a:ext cx="7557247" cy="58190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92279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3" y="614081"/>
            <a:ext cx="7073153" cy="5658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6680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572"/>
          <a:stretch/>
        </p:blipFill>
        <p:spPr>
          <a:xfrm>
            <a:off x="2465585" y="304312"/>
            <a:ext cx="7317181" cy="596058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2165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572"/>
          <a:stretch/>
        </p:blipFill>
        <p:spPr>
          <a:xfrm>
            <a:off x="2474897" y="356146"/>
            <a:ext cx="7242205" cy="590874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9841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5640" y="329879"/>
            <a:ext cx="8300720" cy="5935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8232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9594" y="303794"/>
            <a:ext cx="7032812" cy="6083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443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7093" y="510988"/>
            <a:ext cx="8901329" cy="58600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193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2894" y="483945"/>
            <a:ext cx="7624482" cy="5845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3258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533" y="860612"/>
            <a:ext cx="11343164" cy="51233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604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7776" y="373192"/>
            <a:ext cx="8754036" cy="582541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2267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8459" y="401882"/>
            <a:ext cx="8861612" cy="58903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8521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6" b="9210"/>
          <a:stretch/>
        </p:blipFill>
        <p:spPr>
          <a:xfrm>
            <a:off x="1162826" y="302539"/>
            <a:ext cx="9922700" cy="600808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126654" y="5063413"/>
            <a:ext cx="999504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Wide Latin" panose="020A0A07050505020404" pitchFamily="18" charset="0"/>
              </a:rPr>
              <a:t>Eggo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Wide Latin" panose="020A0A07050505020404" pitchFamily="18" charset="0"/>
              </a:rPr>
              <a:t> l’Avenir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393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5761" y="821653"/>
            <a:ext cx="6790764" cy="451894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9"/>
          <a:stretch/>
        </p:blipFill>
        <p:spPr>
          <a:xfrm>
            <a:off x="2742845" y="935665"/>
            <a:ext cx="6762662" cy="250928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475" y="2173115"/>
            <a:ext cx="6761050" cy="251177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101229" y="4999005"/>
            <a:ext cx="9640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CITROËN </a:t>
            </a:r>
            <a:r>
              <a:rPr lang="fr-FR" sz="5400" b="1" spc="50" dirty="0" err="1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Eggo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3644" y="-100800"/>
            <a:ext cx="108847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Un nouveau concept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65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279</TotalTime>
  <Words>109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2020-08-16T09:39:03Z</dcterms:created>
  <dcterms:modified xsi:type="dcterms:W3CDTF">2020-08-16T18:02:08Z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