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5" r:id="rId12"/>
    <p:sldId id="267" r:id="rId13"/>
    <p:sldId id="266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PcVt/0BVgBZW8g3SyRCHw==" hashData="g4W3Q0F44pxG8QICGmbwpzDDHoa23ivhGEhVSYW2OoUIWeOEJahuQ+MQ2pHnk3QCIocHKIUmBmbKtX8OkbQi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F8D0B-FAF4-40D0-B51C-B162798C1713}" type="datetimeFigureOut">
              <a:rPr lang="fr-FR" smtClean="0"/>
              <a:t>17/08/2020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0B72-5BBF-4550-B002-1C746A28FD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8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19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3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26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012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57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224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8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240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6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033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7905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686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00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1372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4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D962-F122-4896-BCDE-4B85286C8DF4}" type="datetime1">
              <a:rPr lang="fr-FR" smtClean="0"/>
              <a:t>17/08/2020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4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0956-2C4C-47BF-91A4-B4DE993949CA}" type="datetime1">
              <a:rPr lang="fr-FR" smtClean="0"/>
              <a:t>17/08/2020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26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5EE1F-E5F0-4C24-99D4-D7B81BA8DCD7}" type="datetime1">
              <a:rPr lang="fr-FR" smtClean="0"/>
              <a:t>17/08/2020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4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52F0-5567-4365-9CB6-7E36AAA42254}" type="datetime1">
              <a:rPr lang="fr-FR" smtClean="0"/>
              <a:t>17/08/2020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7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7E223-A5A6-459D-A921-98C6F3904073}" type="datetime1">
              <a:rPr lang="fr-FR" smtClean="0"/>
              <a:t>17/08/2020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661B-072E-4A63-8DC5-8F894B7D1E0D}" type="datetime1">
              <a:rPr lang="fr-FR" smtClean="0"/>
              <a:t>17/08/2020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2AA0-3745-4ECE-A1EA-A7DA7E4EC680}" type="datetime1">
              <a:rPr lang="fr-FR" smtClean="0"/>
              <a:t>17/08/2020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7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1793-4D07-4AC7-9551-D9322333A37C}" type="datetime1">
              <a:rPr lang="fr-FR" smtClean="0"/>
              <a:t>17/08/2020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1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BAD5-8E18-474A-8FEF-21A3FAD1E39C}" type="datetime1">
              <a:rPr lang="fr-FR" smtClean="0"/>
              <a:t>17/08/2020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8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A05C-7E89-417D-903B-ABA8DD43E75C}" type="datetime1">
              <a:rPr lang="fr-FR" smtClean="0"/>
              <a:t>17/08/2020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20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953E-4E65-41AE-AE17-0398F8C9CF5A}" type="datetime1">
              <a:rPr lang="fr-FR" smtClean="0"/>
              <a:t>17/08/2020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14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4000">
              <a:schemeClr val="accent5">
                <a:lumMod val="60000"/>
                <a:lumOff val="40000"/>
              </a:schemeClr>
            </a:gs>
            <a:gs pos="76000">
              <a:schemeClr val="accent5">
                <a:lumMod val="75000"/>
              </a:schemeClr>
            </a:gs>
            <a:gs pos="2700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508C-F7CA-4F78-8317-B5D899E27019}" type="datetime1">
              <a:rPr lang="fr-FR" smtClean="0"/>
              <a:t>17/08/2020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2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97229" y="1044317"/>
            <a:ext cx="7597540" cy="398295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38951" y="4999005"/>
            <a:ext cx="10365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19 . 19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84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Musique De Films - Vangelis - 1492 - Christophe Colomb.wav"/>
          </p:stSnd>
        </p:sndAc>
      </p:transition>
    </mc:Choice>
    <mc:Fallback>
      <p:transition spd="slow" advTm="16000">
        <p:fade/>
        <p:sndAc>
          <p:stSnd loop="1">
            <p:snd r:embed="rId3" name="Musique De Films - Vangelis - 1492 - Christophe Col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2340" y="159022"/>
            <a:ext cx="8823960" cy="12331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8480" y="1383330"/>
            <a:ext cx="9631680" cy="50038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902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079" y="746760"/>
            <a:ext cx="11757244" cy="46024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843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9720" y="404903"/>
            <a:ext cx="9052560" cy="60350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922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37" b="7975"/>
          <a:stretch/>
        </p:blipFill>
        <p:spPr>
          <a:xfrm>
            <a:off x="1264170" y="571182"/>
            <a:ext cx="9663659" cy="57156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680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57200" y="631052"/>
            <a:ext cx="11320150" cy="56721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216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376672"/>
            <a:ext cx="8656320" cy="57790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984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4960" y="456342"/>
            <a:ext cx="9128760" cy="58766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82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880" y="544346"/>
            <a:ext cx="10287000" cy="5777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44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080" y="457200"/>
            <a:ext cx="8770620" cy="5847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19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080" y="354330"/>
            <a:ext cx="8031480" cy="6023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32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8876" y="380594"/>
            <a:ext cx="8610600" cy="59757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226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396" y="329054"/>
            <a:ext cx="11078724" cy="59358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5604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523" y="548640"/>
            <a:ext cx="11016953" cy="551003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52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5440" y="441960"/>
            <a:ext cx="8854440" cy="59029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939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693" y="1074929"/>
            <a:ext cx="7816507" cy="39240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38951" y="4999005"/>
            <a:ext cx="10365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19 . 19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17/08/2020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65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603</TotalTime>
  <Words>110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2020-08-16T09:39:03Z</dcterms:created>
  <dcterms:modified xsi:type="dcterms:W3CDTF">2020-08-17T14:25:23Z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