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mROWt+DtoezCmY6cD0WwQ==" hashData="pLRNszUTb4bDoIYaRS7/Gv0eq3zTcblHVxwlQeU1p8mPM6FCOXdqUFNh8HsT+CAu0OkEm83qckyRsYcWAZNiV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4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CA9918-3E79-45FF-8F64-198AB1456205}" type="datetimeFigureOut">
              <a:rPr lang="fr-FR" smtClean="0"/>
              <a:t>29/10/2020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E5C2F5-4648-4396-95A6-31AA2304A4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7796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4637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0573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31829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993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70350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46323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4277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66911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87210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8689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4531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84525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5044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6393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7767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D3407-CECF-4A1E-93C6-25437AE190D6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319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AFB54-3C2D-4D8D-9494-0F8C72D46C69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9741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D9092-D659-49C6-A3CC-A846AF2B2A9E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1214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BBB12-777D-4BB8-B0A4-E369AA86B16B}" type="datetime1">
              <a:rPr lang="fr-FR" smtClean="0"/>
              <a:t>29/10/2020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0307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68DD7-5B1D-4B1F-8731-56A1B681CAF9}" type="datetime1">
              <a:rPr lang="fr-FR" smtClean="0"/>
              <a:t>29/10/2020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1912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443B9-51AA-460C-9835-FC8139078013}" type="datetime1">
              <a:rPr lang="fr-FR" smtClean="0"/>
              <a:t>29/10/2020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0490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0E747-BD63-444C-B215-7850084C62DF}" type="datetime1">
              <a:rPr lang="fr-FR" smtClean="0"/>
              <a:t>29/10/2020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754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1E2E1-5D16-4C7B-9525-F836C729F83F}" type="datetime1">
              <a:rPr lang="fr-FR" smtClean="0"/>
              <a:t>29/10/2020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7589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94850-83E0-4B32-B389-448E5022A731}" type="datetime1">
              <a:rPr lang="fr-FR" smtClean="0"/>
              <a:t>29/10/2020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678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4AA0-2C40-4C95-B757-7790C770D877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4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F89AE-DF20-47FC-8177-F0FDEE19DFE7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533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bg1">
                <a:lumMod val="65000"/>
              </a:schemeClr>
            </a:gs>
            <a:gs pos="83000">
              <a:schemeClr val="bg1">
                <a:lumMod val="50000"/>
              </a:schemeClr>
            </a:gs>
            <a:gs pos="94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D17A85-1A2F-4A30-8C69-A1084E6D6429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8107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2040" y="908124"/>
            <a:ext cx="10058400" cy="50265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66800" y="2023373"/>
            <a:ext cx="9924512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Les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pompiers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australiens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sont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 retour pour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calendrier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2021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5972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The Ten Commamdments(1957) - Prelude(MainTitle Music).wav"/>
          </p:stSnd>
        </p:sndAc>
      </p:transition>
    </mc:Choice>
    <mc:Fallback>
      <p:transition spd="slow" advTm="13000">
        <p:wedge/>
        <p:sndAc>
          <p:stSnd loop="1">
            <p:snd r:embed="rId3" name="The Ten Commamdments(1957) - Prelude(MainTitle Music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97193" y="1159222"/>
            <a:ext cx="962809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Juste au moment où vous étiez sur le point de renoncer à la catastrophe de 2020, les pompiers australiens sont venus sauver l'année. Oui, le calendrier le plus populaire au monde, (vous savez, celui qui met en scène des pompiers torse-nu ?), est de retour pour la 28e année.</a:t>
            </a:r>
          </a:p>
          <a:p>
            <a:r>
              <a:rPr lang="fr-FR" sz="2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Pour fêter les 28 ans du calendrier, les organisateurs ont gardé les mêmes ingrédients que celui de l'an dernier : des photos torses-nus accompagnés d'animaux. Et différentes versions existent, selon vos animaux favoris. Il y a donc un calendrier rempli de chiens, un autre rempli de chats, et on vous laisse découvrir les autres versions</a:t>
            </a:r>
          </a:p>
        </p:txBody>
      </p:sp>
    </p:spTree>
    <p:extLst>
      <p:ext uri="{BB962C8B-B14F-4D97-AF65-F5344CB8AC3E}">
        <p14:creationId xmlns:p14="http://schemas.microsoft.com/office/powerpoint/2010/main" val="574174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5482" y="906110"/>
            <a:ext cx="3792071" cy="50577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082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0825" y="888174"/>
            <a:ext cx="3770175" cy="50285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0065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5824" y="906110"/>
            <a:ext cx="3751729" cy="50039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215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0499" y="924044"/>
            <a:ext cx="3783608" cy="50464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8194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5482" y="870240"/>
            <a:ext cx="3818965" cy="50936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4602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8549" y="887506"/>
            <a:ext cx="3824810" cy="50964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7760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0663" y="924044"/>
            <a:ext cx="3763444" cy="50195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62657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8929" y="888175"/>
            <a:ext cx="3792071" cy="50577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7295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0743" y="924045"/>
            <a:ext cx="3753363" cy="50061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1733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5483" y="888174"/>
            <a:ext cx="3805518" cy="50756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7253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0661" y="888174"/>
            <a:ext cx="3790339" cy="5055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11914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0661" y="924044"/>
            <a:ext cx="3763445" cy="50195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0729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2040" y="908124"/>
            <a:ext cx="10058400" cy="50265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66800" y="1720840"/>
            <a:ext cx="9924512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C’était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Les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pompiers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australiens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sont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 retour pour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calendrier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2021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271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</TotalTime>
  <Words>233</Words>
  <Application>Microsoft Office PowerPoint</Application>
  <PresentationFormat>Grand écran</PresentationFormat>
  <Paragraphs>69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Poor Richard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2020-10-29T08:29:16Z</dcterms:created>
  <dcterms:modified xsi:type="dcterms:W3CDTF">2020-10-29T18:26:25Z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