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5w2paWJ53VopQMWpHM2Lg==" hashData="Ammia/YuU706I3JvbmQQuX/Uci21k0/nkzYuBWql6bk4mYNhGvvFiDrkhoSWLeb8xjvsqwFKG9n1He1EH0R06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20/08/2020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20/08/2020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20/08/2020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20/08/2020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20/08/2020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20/08/2020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50000"/>
              </a:schemeClr>
            </a:gs>
            <a:gs pos="74000">
              <a:schemeClr val="accent2">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20/08/2020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025485" y="896899"/>
            <a:ext cx="10179390" cy="646331"/>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et sa forteresse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2</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10" name="Imag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5571" y="3182259"/>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Manhã tão bonita manhã.wav"/>
          </p:stSnd>
        </p:sndAc>
      </p:transition>
    </mc:Choice>
    <mc:Fallback>
      <p:transition spd="slow" advTm="17000">
        <p:fade/>
        <p:sndAc>
          <p:stSnd loop="1">
            <p:snd r:embed="rId3" name="Manhã tão bonita manhã.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21" presetClass="entr" presetSubtype="8"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heel(8)">
                                      <p:cBhvr>
                                        <p:cTn id="33"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61292"/>
            <a:ext cx="10199077" cy="5016758"/>
          </a:xfrm>
          <a:prstGeom prst="rect">
            <a:avLst/>
          </a:prstGeom>
        </p:spPr>
        <p:txBody>
          <a:bodyPr wrap="square">
            <a:spAutoFit/>
          </a:bodyPr>
          <a:lstStyle/>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Le château d'Almodovar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est une forteresse d'origine arabe située dans la localité homonyme, dans la communauté autonome d'Andalousie au sud de l'Espagne. Antérieurement, il était une place forte romaine, son édification actuelle remonte à 760. Il a été plusieurs fois remanié au cours du Moyen Âge.</a:t>
            </a:r>
          </a:p>
          <a:p>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Sur le site actuellement occupé par Almodóvar </a:t>
            </a:r>
            <a:r>
              <a:rPr lang="fr-FR" sz="2000" b="1" dirty="0" err="1"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del</a:t>
            </a:r>
            <a:r>
              <a:rPr lang="fr-FR" sz="20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 Río, se trouvait pendant l'Antiquité un oppidum, soit une ville fortifiée, qui servait de lieu d'échanges des produits locaux (huile ; céréales), avait développé un importante production de poterie et exploité peut-être des mines d'argent voisines qui lui servait à battre sa propre monnaie.</a:t>
            </a:r>
            <a:endParaRPr lang="fr-FR" sz="20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0462" y="914400"/>
            <a:ext cx="7180699" cy="5008538"/>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3908" y="905211"/>
            <a:ext cx="7151077" cy="5014693"/>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20/08/2020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2174" t="690" r="2241" b="-1"/>
          <a:stretch/>
        </p:blipFill>
        <p:spPr>
          <a:xfrm>
            <a:off x="835741" y="896899"/>
            <a:ext cx="10441859" cy="5038802"/>
          </a:xfrm>
          <a:prstGeom prst="rect">
            <a:avLst/>
          </a:prstGeom>
          <a:effectLst>
            <a:softEdge rad="127000"/>
          </a:effectLst>
        </p:spPr>
      </p:pic>
      <p:sp>
        <p:nvSpPr>
          <p:cNvPr id="9" name="Rectangle 8"/>
          <p:cNvSpPr/>
          <p:nvPr/>
        </p:nvSpPr>
        <p:spPr>
          <a:xfrm>
            <a:off x="1784563" y="1041278"/>
            <a:ext cx="8622873"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Cabra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sa forteresse </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216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2020-08-20T14:53:53Z</dcterms:created>
  <dcterms:modified xsi:type="dcterms:W3CDTF">2020-08-20T16:00:34Z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