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oUTGStxmcBREr0alj61Wg==" hashData="rI9KM0oV0F1pmkyw87NN9VK64EcJixccOkuWkpkH+LulfCu5S3m/ik+mRDPHRi0lxATOta8ZU7lqz7QTRVZii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20/08/2020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20/08/2020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20/08/2020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20/08/2020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0"/>
              </a:schemeClr>
            </a:gs>
            <a:gs pos="74000">
              <a:schemeClr val="accent2">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20/08/2020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174" t="690" r="2241" b="-1"/>
          <a:stretch/>
        </p:blipFill>
        <p:spPr>
          <a:xfrm>
            <a:off x="835741" y="896899"/>
            <a:ext cx="10441859" cy="5038802"/>
          </a:xfrm>
          <a:prstGeom prst="rect">
            <a:avLst/>
          </a:prstGeom>
          <a:effectLst>
            <a:softEdge rad="127000"/>
          </a:effectLst>
        </p:spPr>
      </p:pic>
      <p:sp>
        <p:nvSpPr>
          <p:cNvPr id="9" name="Rectangle 8"/>
          <p:cNvSpPr/>
          <p:nvPr/>
        </p:nvSpPr>
        <p:spPr>
          <a:xfrm>
            <a:off x="1025485" y="896899"/>
            <a:ext cx="10062370" cy="646331"/>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Cabra et sa forteresse N° 1</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10" name="Imag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55571" y="3182259"/>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Manhã tão bonita manhã.wav"/>
          </p:stSnd>
        </p:sndAc>
      </p:transition>
    </mc:Choice>
    <mc:Fallback>
      <p:transition spd="slow" advTm="17000">
        <p:fade/>
        <p:sndAc>
          <p:stSnd loop="1">
            <p:snd r:embed="rId3" name="Manhã tão bonita manhã.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21" presetClass="entr" presetSubtype="8"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heel(8)">
                                      <p:cBhvr>
                                        <p:cTn id="3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61292"/>
            <a:ext cx="10199077" cy="5016758"/>
          </a:xfrm>
          <a:prstGeom prst="rect">
            <a:avLst/>
          </a:prstGeom>
        </p:spPr>
        <p:txBody>
          <a:bodyPr wrap="square">
            <a:spAutoFit/>
          </a:bodyPr>
          <a:lstStyle/>
          <a:p>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Le château d'Almodovar </a:t>
            </a:r>
            <a:r>
              <a:rPr lang="fr-FR" sz="2000" b="1" dirty="0" err="1"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del</a:t>
            </a:r>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Río est une forteresse d'origine arabe située dans la localité homonyme, dans la communauté autonome d'Andalousie au sud de l'Espagne. Antérieurement, il était une place forte romaine, son édification actuelle remonte à 760. Il a été plusieurs fois remanié au cours du Moyen Âge.</a:t>
            </a:r>
          </a:p>
          <a:p>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Sur le site actuellement occupé par Almodóvar </a:t>
            </a:r>
            <a:r>
              <a:rPr lang="fr-FR" sz="2000" b="1" dirty="0" err="1"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del</a:t>
            </a:r>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Río, se trouvait pendant l'Antiquité un oppidum, soit une ville fortifiée, qui servait de lieu d'échanges des produits locaux (huile ; céréales), avait développé un importante production de poterie et exploité peut-être des mines d'argent voisines qui lui servait à battre sa propre monnaie.</a:t>
            </a:r>
            <a:endParaRPr lang="fr-FR" sz="20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5292" y="904229"/>
            <a:ext cx="7256585" cy="5025185"/>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204</Words>
  <Application>Microsoft Office PowerPoint</Application>
  <PresentationFormat>Grand écran</PresentationFormat>
  <Paragraphs>59</Paragraphs>
  <Slides>14</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2020-08-20T14:53:53Z</dcterms:created>
  <dcterms:modified xsi:type="dcterms:W3CDTF">2020-08-20T15:51:14Z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