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k8qXymIC9RAG0pmCt17fw==" hashData="6EH8LF8MnrbCW7mEombtvV2GxOMhEo24qbgX6f7DLeQB7G6L2XVfuL/EikL8hbGYXgE3HJFldg5LUT+yIije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01/01/2019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01/01/2019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01/01/2019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3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DC0D-E86E-413C-954A-79AF90F5BE4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4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23" y="1205249"/>
            <a:ext cx="4335533" cy="4906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886" y="1213005"/>
            <a:ext cx="4694750" cy="4898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914" y="1389920"/>
            <a:ext cx="4108172" cy="4792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E05FE-0992-4C8B-9F35-801DE9C78CC6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9" y="1215572"/>
            <a:ext cx="4244009" cy="4962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75" y="1257713"/>
            <a:ext cx="4200525" cy="4854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119" y="1215572"/>
            <a:ext cx="3433762" cy="4863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8300" y="1402894"/>
            <a:ext cx="8735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Un brin d’humour -  SOURIRE   SVP </a:t>
            </a:r>
            <a:r>
              <a:rPr lang="fr-FR" dirty="0"/>
              <a:t>!</a:t>
            </a:r>
          </a:p>
          <a:p>
            <a:endParaRPr lang="fr-FR" dirty="0"/>
          </a:p>
          <a:p>
            <a:r>
              <a:rPr lang="fr-FR" sz="2400" b="1" dirty="0"/>
              <a:t>Pierre rencontre Georges un copain :</a:t>
            </a:r>
          </a:p>
          <a:p>
            <a:endParaRPr lang="fr-FR" dirty="0"/>
          </a:p>
          <a:p>
            <a:r>
              <a:rPr lang="fr-FR" sz="2400" b="1" dirty="0"/>
              <a:t>- Comment vas-tu </a:t>
            </a:r>
            <a:r>
              <a:rPr lang="fr-FR" sz="2400" b="1" dirty="0" smtClean="0"/>
              <a:t>?</a:t>
            </a:r>
            <a:endParaRPr lang="fr-FR" dirty="0"/>
          </a:p>
          <a:p>
            <a:r>
              <a:rPr lang="fr-FR" sz="2400" b="1" dirty="0"/>
              <a:t>- Très bien, je suis à la retraite depuis 14 ans</a:t>
            </a:r>
            <a:r>
              <a:rPr lang="fr-FR" sz="2400" b="1" dirty="0" smtClean="0"/>
              <a:t>.</a:t>
            </a:r>
            <a:endParaRPr lang="fr-FR" dirty="0"/>
          </a:p>
          <a:p>
            <a:r>
              <a:rPr lang="fr-FR" sz="2400" b="1" dirty="0"/>
              <a:t>Je me lève quand je veux, je vais à la pêche, je casse la croute avec les copains</a:t>
            </a:r>
            <a:r>
              <a:rPr lang="fr-FR" sz="2400" b="1" dirty="0" smtClean="0"/>
              <a:t>,</a:t>
            </a:r>
            <a:endParaRPr lang="fr-FR" dirty="0"/>
          </a:p>
          <a:p>
            <a:r>
              <a:rPr lang="fr-FR" sz="2400" b="1" dirty="0"/>
              <a:t>je joue à la pétanque,  je fais mes petites parties de carte</a:t>
            </a:r>
            <a:r>
              <a:rPr lang="fr-FR" sz="2400" b="1" dirty="0" smtClean="0"/>
              <a:t>.</a:t>
            </a:r>
            <a:endParaRPr lang="fr-FR" dirty="0"/>
          </a:p>
          <a:p>
            <a:r>
              <a:rPr lang="fr-FR" sz="2400" b="1" dirty="0"/>
              <a:t>Malheureusement ma retraite se termine à la fin de l'année</a:t>
            </a:r>
            <a:r>
              <a:rPr lang="fr-FR" sz="2400" b="1" dirty="0" smtClean="0"/>
              <a:t>.</a:t>
            </a:r>
            <a:endParaRPr lang="fr-FR" sz="2400" dirty="0"/>
          </a:p>
          <a:p>
            <a:r>
              <a:rPr lang="fr-FR" sz="2400" b="1" dirty="0"/>
              <a:t>Comment ça, ta retraite se termine à la fin de l'année </a:t>
            </a:r>
            <a:r>
              <a:rPr lang="fr-FR" sz="2400" b="1" dirty="0" smtClean="0"/>
              <a:t>?</a:t>
            </a:r>
            <a:endParaRPr lang="fr-FR" dirty="0"/>
          </a:p>
          <a:p>
            <a:r>
              <a:rPr lang="fr-FR" sz="2400" b="1" dirty="0"/>
              <a:t>Bien oui </a:t>
            </a:r>
            <a:r>
              <a:rPr lang="fr-FR" sz="2400" b="1" dirty="0" smtClean="0"/>
              <a:t>!</a:t>
            </a:r>
            <a:endParaRPr lang="fr-FR" sz="2400" b="1" dirty="0"/>
          </a:p>
          <a:p>
            <a:r>
              <a:rPr lang="fr-FR" sz="2400" b="1" dirty="0"/>
              <a:t>Ma femme prend la sienne...........!!!!!!!!!!!! !!!!!</a:t>
            </a:r>
          </a:p>
        </p:txBody>
      </p:sp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8661" y="1210238"/>
            <a:ext cx="4216515" cy="4985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4" y="1227573"/>
            <a:ext cx="4751319" cy="4884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211" y="1142802"/>
            <a:ext cx="3478075" cy="5004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8576-D738-47FB-B544-3FE1A4EFB999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8634" y="1215572"/>
            <a:ext cx="5214731" cy="5020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C9EB-252D-4B69-A059-25919099A6D4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5698" y="1151005"/>
            <a:ext cx="4800601" cy="4960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6FAE9-C695-4D57-9C58-6A29B4867D3D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1365" y="1313965"/>
            <a:ext cx="4269270" cy="4931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C8F65-0D3F-4D4A-8395-AFD5F49363A2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3447" y="1215572"/>
            <a:ext cx="5125106" cy="489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97BF8-DE87-4671-946B-AB66ADE9EC84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8624" y="1215572"/>
            <a:ext cx="5347568" cy="4943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F896-AF18-4C89-A761-CD4993ADC543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5D62-07B9-464B-A0B1-E96D1BEB7BB3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F9AD4-DC53-4979-8FC3-5D4A84D21041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3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471</Words>
  <Application>Microsoft Office PowerPoint</Application>
  <PresentationFormat>Grand écran</PresentationFormat>
  <Paragraphs>124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2018-12-29T18:42:15Z</dcterms:created>
  <dcterms:modified xsi:type="dcterms:W3CDTF">2019-01-01T16:53:42Z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