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w+ZSOIcigOEkcVnjZn/Kw==" hashData="mtM49FFo1Mp2As7gSbrKuEfhfvEBDW9NOGj1i/bb53NJMlFdl10Kuj7IrMjJ0N3QdwFzA6GDFyBCGg84htmi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30/12/2018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945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187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480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691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4051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589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913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607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458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93417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360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8219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02577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474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5463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13827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202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379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358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16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74B9B-8346-4E86-84E2-1923F79C775A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A795A-D396-4D61-B5EC-3D19252B3F29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268C62-96D8-4352-A591-A292A8725064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FF7F9-CFE0-428D-BBC4-DF2288BC4A0D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2977F-6964-4600-B119-12EF83B46067}" type="datetime1">
              <a:rPr lang="fr-FR" smtClean="0"/>
              <a:t>30/12/2018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4576D-446B-479D-A368-C4FF0E52D0B0}" type="datetime1">
              <a:rPr lang="fr-FR" smtClean="0"/>
              <a:t>30/12/2018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5F70F-8FAF-4F1D-8F8A-D1AF3EEFA631}" type="datetime1">
              <a:rPr lang="fr-FR" smtClean="0"/>
              <a:t>30/12/2018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288B9-5069-4BE8-B0F4-66BFB17E103E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97C2F-172F-4B41-9C33-107C1A1958D6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44EC-2A29-4AE5-ACC8-7D455EB4160D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416FE-BC22-46D1-A24A-B8C868C21F6A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95422-BD33-4534-B669-13BAA573A299}" type="datetime1">
              <a:rPr lang="fr-FR" smtClean="0"/>
              <a:t>30/12/2018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8000">
                  <a:schemeClr val="accent5">
                    <a:lumMod val="89000"/>
                  </a:schemeClr>
                </a:gs>
                <a:gs pos="97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21381" y="1859339"/>
            <a:ext cx="774923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2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  <p:sndAc>
          <p:stSnd loop="1">
            <p:snd r:embed="rId3" name="bloot_001.wav"/>
          </p:stSnd>
        </p:sndAc>
      </p:transition>
    </mc:Choice>
    <mc:Fallback xmlns="">
      <p:transition spd="slow" advTm="7000">
        <p:fade/>
        <p:sndAc>
          <p:stSnd loop="1">
            <p:snd r:embed="rId5" name="bloot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515" y="187014"/>
            <a:ext cx="8098970" cy="6670986"/>
          </a:xfrm>
          <a:prstGeom prst="rect">
            <a:avLst/>
          </a:prstGeom>
          <a:scene3d>
            <a:camera prst="isometricOffAxis2Top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407549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9512" y="1215572"/>
            <a:ext cx="4891088" cy="493219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0839655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4652" y="1215572"/>
            <a:ext cx="5015948" cy="5015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8288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2761" y="1215572"/>
            <a:ext cx="5027839" cy="5027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5283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890712"/>
            <a:ext cx="381000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3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9282" y="1122807"/>
            <a:ext cx="5091318" cy="5091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9249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6491" y="1215572"/>
            <a:ext cx="5044109" cy="5044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23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215572"/>
            <a:ext cx="4114800" cy="5036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75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8709" y="1215572"/>
            <a:ext cx="4861891" cy="5038229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2969673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29000">
        <p15:prstTrans prst="peelOff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4186" y="1215572"/>
            <a:ext cx="6143625" cy="5000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4040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4187" y="1545998"/>
            <a:ext cx="6143625" cy="4600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024187" y="3429000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Avec ta pension actuelle (+ 1,7% de CSG, augmentation gaz, assurance, impôts futurs et l'austérité).</a:t>
            </a:r>
          </a:p>
          <a:p>
            <a:endParaRPr lang="fr-FR" sz="28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Voici ton homard pour la fin d’année 2018 !</a:t>
            </a:r>
          </a:p>
        </p:txBody>
      </p:sp>
    </p:spTree>
    <p:extLst>
      <p:ext uri="{BB962C8B-B14F-4D97-AF65-F5344CB8AC3E}">
        <p14:creationId xmlns:p14="http://schemas.microsoft.com/office/powerpoint/2010/main" val="1275810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824" y="1171860"/>
            <a:ext cx="4428297" cy="4924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255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8081" y="1215571"/>
            <a:ext cx="4692290" cy="48963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5506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174946"/>
            <a:ext cx="4114800" cy="5009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88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7131" y="1215572"/>
            <a:ext cx="4417738" cy="4999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214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1351" y="1215572"/>
            <a:ext cx="4469297" cy="4956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1318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6438" y="1113183"/>
            <a:ext cx="4248006" cy="4998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9614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773" y="1215572"/>
            <a:ext cx="5816454" cy="4696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35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7414" y="1215572"/>
            <a:ext cx="3857171" cy="489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706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89000">
                  <a:schemeClr val="accent5">
                    <a:lumMod val="89000"/>
                  </a:schemeClr>
                </a:gs>
                <a:gs pos="94000">
                  <a:schemeClr val="tx2">
                    <a:lumMod val="50000"/>
                  </a:schemeClr>
                </a:gs>
                <a:gs pos="100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5EA8-D8F5-477A-B72D-3F1F94CFA2B7}" type="datetime1">
              <a:rPr lang="fr-FR" smtClean="0"/>
              <a:t>30/12/2018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385" y="2511808"/>
            <a:ext cx="3051629" cy="3600068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9" name="Rectangle 8"/>
          <p:cNvSpPr/>
          <p:nvPr/>
        </p:nvSpPr>
        <p:spPr>
          <a:xfrm>
            <a:off x="1599528" y="753907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09800" y="984739"/>
            <a:ext cx="774923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Et pour en rire</a:t>
            </a:r>
          </a:p>
          <a:p>
            <a:pPr algn="ctr"/>
            <a:r>
              <a:rPr lang="fr-FR" sz="72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par Lande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 N° 2</a:t>
            </a:r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907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7000">
        <p15:prstTrans prst="peelOff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401</Words>
  <Application>Microsoft Office PowerPoint</Application>
  <PresentationFormat>Grand écran</PresentationFormat>
  <Paragraphs>115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2018-12-29T18:42:15Z</dcterms:created>
  <dcterms:modified xsi:type="dcterms:W3CDTF">2018-12-30T14:17:33Z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