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P08ZFm1rXI8tNIybIUmAg==" hashData="Vu9/juk6XBx9gxItgpO0Eofdtn4VBw1VPnPQuIWIWNtr3R97qnDGX120Xeg7Pdgy/sUQ2v3plgZPmnN+MM66W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9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89DCE9-2A5E-48B1-9652-CFDE8EE22E7B}" type="datetimeFigureOut">
              <a:rPr lang="fr-FR" smtClean="0"/>
              <a:t>16/09/2020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A6FB4C-C368-4BCB-8E66-1262EBEBBB7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56031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60095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0694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64333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81734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42553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250238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55538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6025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65509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566600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41731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34345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159437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06138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A6FB4C-C368-4BCB-8E66-1262EBEBBB7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65306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F1DF1-7768-44C4-B18C-11CD6FA815AA}" type="datetime1">
              <a:rPr lang="fr-FR" smtClean="0"/>
              <a:t>16/09/2020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961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075CC-38B1-440D-9684-0C2A5D80F597}" type="datetime1">
              <a:rPr lang="fr-FR" smtClean="0"/>
              <a:t>16/09/2020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3873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83F0A1-EC1F-447E-8548-B5BC7D95DAB8}" type="datetime1">
              <a:rPr lang="fr-FR" smtClean="0"/>
              <a:t>16/09/2020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1240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C30A48-E52E-4479-A6E6-038F61E87415}" type="datetime1">
              <a:rPr lang="fr-FR" smtClean="0"/>
              <a:t>16/09/2020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5151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86BBB-BFAF-47AA-9F7A-D90A31CB2AAD}" type="datetime1">
              <a:rPr lang="fr-FR" smtClean="0"/>
              <a:t>16/09/2020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8334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1083F5-71A1-4912-A3A2-B334A955A333}" type="datetime1">
              <a:rPr lang="fr-FR" smtClean="0"/>
              <a:t>16/09/2020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210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DB9CF6-43F4-44AF-9C91-AFE6949CD0DA}" type="datetime1">
              <a:rPr lang="fr-FR" smtClean="0"/>
              <a:t>16/09/2020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5531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E8F2C-0F2C-449F-B5F3-1057F68F944E}" type="datetime1">
              <a:rPr lang="fr-FR" smtClean="0"/>
              <a:t>16/09/2020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7105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B40F4-0A7B-4EAE-9AFE-C58EDD391073}" type="datetime1">
              <a:rPr lang="fr-FR" smtClean="0"/>
              <a:t>16/09/2020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6774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36075-D1C2-4A21-ADD6-11C69939FA4F}" type="datetime1">
              <a:rPr lang="fr-FR" smtClean="0"/>
              <a:t>16/09/2020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2483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7410-D3D9-480F-AB5D-A1505B21CDAF}" type="datetime1">
              <a:rPr lang="fr-FR" smtClean="0"/>
              <a:t>16/09/2020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0148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1000">
              <a:schemeClr val="accent1">
                <a:lumMod val="5000"/>
                <a:lumOff val="95000"/>
              </a:schemeClr>
            </a:gs>
            <a:gs pos="56000">
              <a:schemeClr val="accent4">
                <a:lumMod val="60000"/>
                <a:lumOff val="40000"/>
              </a:schemeClr>
            </a:gs>
            <a:gs pos="79000">
              <a:schemeClr val="accent4">
                <a:lumMod val="50000"/>
              </a:schemeClr>
            </a:gs>
            <a:gs pos="22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4FED40-C97A-4C5C-9F75-5249E5EDA70C}" type="datetime1">
              <a:rPr lang="fr-FR" smtClean="0"/>
              <a:t>16/09/2020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3CBA1D-224C-4C27-B2A9-51AC7D86145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72962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96788" y="1116105"/>
            <a:ext cx="9776012" cy="460554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97292" y="1271458"/>
            <a:ext cx="877836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Maubec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: un village hors du temps</a:t>
            </a:r>
            <a:endParaRPr lang="fr-FR" sz="3600" b="1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     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N°4</a:t>
            </a:r>
            <a:endParaRPr lang="fr-FR" sz="3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6410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3" name="Le sang du midi el).wav"/>
          </p:stSnd>
        </p:sndAc>
      </p:transition>
    </mc:Choice>
    <mc:Fallback>
      <p:transition spd="slow" advTm="13000">
        <p:wedge/>
        <p:sndAc>
          <p:stSnd loop="1">
            <p:snd r:embed="rId3" name="Le sang du midi el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62050" y="1029562"/>
            <a:ext cx="98679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Vous </a:t>
            </a:r>
            <a:r>
              <a:rPr lang="fr-FR" sz="40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souhaitez faire un voyage dans le temps, dans un beau village perché, du Luberon, c'est à </a:t>
            </a:r>
            <a:r>
              <a:rPr lang="fr-FR" sz="4000" b="1" dirty="0" err="1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Maubec</a:t>
            </a:r>
            <a:r>
              <a:rPr lang="fr-FR" sz="40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qu'il faut aller ! C'est sans nul doute l'un des villages les plus discrets du Luberon, à l'écart des foules et des grands axes routiers  </a:t>
            </a:r>
          </a:p>
        </p:txBody>
      </p:sp>
    </p:spTree>
    <p:extLst>
      <p:ext uri="{BB962C8B-B14F-4D97-AF65-F5344CB8AC3E}">
        <p14:creationId xmlns:p14="http://schemas.microsoft.com/office/powerpoint/2010/main" val="353468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8388" y="1106805"/>
            <a:ext cx="7032812" cy="46592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69380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8" y="1097895"/>
            <a:ext cx="7005919" cy="46414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36558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1835" y="1100866"/>
            <a:ext cx="7028329" cy="46562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61064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1835" y="1084991"/>
            <a:ext cx="7028329" cy="46562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03965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1835" y="1100866"/>
            <a:ext cx="7028329" cy="46562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49191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2494" y="1104407"/>
            <a:ext cx="6347012" cy="46491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11318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1835" y="1106804"/>
            <a:ext cx="7019366" cy="46503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80980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8900" y="1132046"/>
            <a:ext cx="6934200" cy="45939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7017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5453" y="1123137"/>
            <a:ext cx="6961094" cy="46117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3730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9935" y="1126107"/>
            <a:ext cx="6952130" cy="46057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37289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4906" y="1102188"/>
            <a:ext cx="6266329" cy="46804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25931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08729" y="1110129"/>
            <a:ext cx="6965577" cy="46437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15304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42950" y="685800"/>
            <a:ext cx="10687050" cy="546735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4">
                    <a:lumMod val="75000"/>
                  </a:schemeClr>
                </a:gs>
                <a:gs pos="92000">
                  <a:schemeClr val="accent4">
                    <a:lumMod val="50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153150"/>
            <a:ext cx="2743200" cy="365125"/>
          </a:xfrm>
        </p:spPr>
        <p:txBody>
          <a:bodyPr/>
          <a:lstStyle/>
          <a:p>
            <a:fld id="{A4CEEF97-6515-4E54-AFF9-E8B973AD6D3E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16/09/2020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06584" y="1124512"/>
            <a:ext cx="9778832" cy="4608975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4680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20100" y="6146800"/>
            <a:ext cx="2743200" cy="365125"/>
          </a:xfrm>
        </p:spPr>
        <p:txBody>
          <a:bodyPr/>
          <a:lstStyle/>
          <a:p>
            <a:fld id="{7F3CBA1D-224C-4C27-B2A9-51AC7D861455}" type="slidenum">
              <a:rPr lang="fr-FR" sz="1600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6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06817" y="1244564"/>
            <a:ext cx="8778365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      C’était</a:t>
            </a:r>
          </a:p>
          <a:p>
            <a:r>
              <a:rPr lang="fr-FR" sz="36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Maubec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: un village hors du temps</a:t>
            </a:r>
          </a:p>
        </p:txBody>
      </p:sp>
    </p:spTree>
    <p:extLst>
      <p:ext uri="{BB962C8B-B14F-4D97-AF65-F5344CB8AC3E}">
        <p14:creationId xmlns:p14="http://schemas.microsoft.com/office/powerpoint/2010/main" val="2234126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78</TotalTime>
  <Words>155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2020-09-15T19:23:48Z</dcterms:created>
  <dcterms:modified xsi:type="dcterms:W3CDTF">2020-09-16T17:27:19Z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