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YD2gqK4ka0ZJPrjOE7gDg==" hashData="muUBsReHdb7ua0iNOkDmCdxitOfZk6OAHXNNGtM2zVLyg6uKxR5NUQM+rT77/J8HXJAY902U00G/6P2lTeUm9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89DCE9-2A5E-48B1-9652-CFDE8EE22E7B}" type="datetimeFigureOut">
              <a:rPr lang="fr-FR" smtClean="0"/>
              <a:t>16/09/2020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A6FB4C-C368-4BCB-8E66-1262EBEBBB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603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0095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069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64333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81734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42553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5023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55538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6025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65509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56660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41731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34345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15943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06138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65306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1DF1-7768-44C4-B18C-11CD6FA815AA}" type="datetime1">
              <a:rPr lang="fr-FR" smtClean="0"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961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075CC-38B1-440D-9684-0C2A5D80F597}" type="datetime1">
              <a:rPr lang="fr-FR" smtClean="0"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873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3F0A1-EC1F-447E-8548-B5BC7D95DAB8}" type="datetime1">
              <a:rPr lang="fr-FR" smtClean="0"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1240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30A48-E52E-4479-A6E6-038F61E87415}" type="datetime1">
              <a:rPr lang="fr-FR" smtClean="0"/>
              <a:t>16/09/2020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5151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86BBB-BFAF-47AA-9F7A-D90A31CB2AAD}" type="datetime1">
              <a:rPr lang="fr-FR" smtClean="0"/>
              <a:t>16/09/2020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8334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083F5-71A1-4912-A3A2-B334A955A333}" type="datetime1">
              <a:rPr lang="fr-FR" smtClean="0"/>
              <a:t>16/09/2020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210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B9CF6-43F4-44AF-9C91-AFE6949CD0DA}" type="datetime1">
              <a:rPr lang="fr-FR" smtClean="0"/>
              <a:t>16/09/2020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5531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E8F2C-0F2C-449F-B5F3-1057F68F944E}" type="datetime1">
              <a:rPr lang="fr-FR" smtClean="0"/>
              <a:t>16/09/2020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7105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B40F4-0A7B-4EAE-9AFE-C58EDD391073}" type="datetime1">
              <a:rPr lang="fr-FR" smtClean="0"/>
              <a:t>16/09/2020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6774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36075-D1C2-4A21-ADD6-11C69939FA4F}" type="datetime1">
              <a:rPr lang="fr-FR" smtClean="0"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2483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7410-D3D9-480F-AB5D-A1505B21CDAF}" type="datetime1">
              <a:rPr lang="fr-FR" smtClean="0"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0148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chemeClr val="accent1">
                <a:lumMod val="5000"/>
                <a:lumOff val="95000"/>
              </a:schemeClr>
            </a:gs>
            <a:gs pos="56000">
              <a:schemeClr val="accent4">
                <a:lumMod val="60000"/>
                <a:lumOff val="40000"/>
              </a:schemeClr>
            </a:gs>
            <a:gs pos="79000">
              <a:schemeClr val="accent4">
                <a:lumMod val="50000"/>
              </a:schemeClr>
            </a:gs>
            <a:gs pos="22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FED40-C97A-4C5C-9F75-5249E5EDA70C}" type="datetime1">
              <a:rPr lang="fr-FR" smtClean="0"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7296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96788" y="1116105"/>
            <a:ext cx="9776012" cy="46055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97292" y="1271458"/>
            <a:ext cx="877836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Maubec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: un village hors du temps</a:t>
            </a:r>
            <a:endParaRPr lang="fr-FR" sz="36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    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</a:t>
            </a:r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410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Le sang du midi el).wav"/>
          </p:stSnd>
        </p:sndAc>
      </p:transition>
    </mc:Choice>
    <mc:Fallback>
      <p:transition spd="slow" advTm="13000">
        <p:wedge/>
        <p:sndAc>
          <p:stSnd loop="1">
            <p:snd r:embed="rId3" name="Le sang du midi e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62050" y="1029562"/>
            <a:ext cx="98679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Vous </a:t>
            </a:r>
            <a:r>
              <a:rPr lang="fr-F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souhaitez faire un voyage dans le temps, dans un beau village perché, du Luberon, c'est à </a:t>
            </a:r>
            <a:r>
              <a:rPr lang="fr-FR" sz="4000" b="1" dirty="0" err="1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Maubec</a:t>
            </a:r>
            <a:r>
              <a:rPr lang="fr-F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qu'il faut aller ! C'est sans nul doute l'un des villages les plus discrets du Luberon, à l'écart des foules et des grands axes routiers  </a:t>
            </a:r>
          </a:p>
        </p:txBody>
      </p:sp>
    </p:spTree>
    <p:extLst>
      <p:ext uri="{BB962C8B-B14F-4D97-AF65-F5344CB8AC3E}">
        <p14:creationId xmlns:p14="http://schemas.microsoft.com/office/powerpoint/2010/main" val="353468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5" y="1129553"/>
            <a:ext cx="6985028" cy="46275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9380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088988"/>
            <a:ext cx="7032812" cy="46592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6558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4" y="1115713"/>
            <a:ext cx="7005919" cy="46414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1064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06805"/>
            <a:ext cx="7005918" cy="46414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03965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7599" y="1107925"/>
            <a:ext cx="6949814" cy="4673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9191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15714"/>
            <a:ext cx="6992471" cy="46325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1131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1664" y="1098680"/>
            <a:ext cx="7068671" cy="46829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0980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6269" y="1063858"/>
            <a:ext cx="6880412" cy="4730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7017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7989" y="1102659"/>
            <a:ext cx="6953905" cy="46069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730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4792" y="1080079"/>
            <a:ext cx="7096749" cy="47015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7289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8081" y="1092013"/>
            <a:ext cx="7135838" cy="46739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25931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5" y="1100866"/>
            <a:ext cx="7028329" cy="46562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5304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6584" y="1124512"/>
            <a:ext cx="9778832" cy="4608975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06817" y="1244564"/>
            <a:ext cx="877836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  C’était</a:t>
            </a:r>
          </a:p>
          <a:p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Maubec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: un village hors du temps</a:t>
            </a:r>
          </a:p>
        </p:txBody>
      </p:sp>
    </p:spTree>
    <p:extLst>
      <p:ext uri="{BB962C8B-B14F-4D97-AF65-F5344CB8AC3E}">
        <p14:creationId xmlns:p14="http://schemas.microsoft.com/office/powerpoint/2010/main" val="2234126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</TotalTime>
  <Words>155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2020-09-15T19:23:48Z</dcterms:created>
  <dcterms:modified xsi:type="dcterms:W3CDTF">2020-09-16T17:18:13Z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