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GD9d4vzuu7zRt4NgHir/Q==" hashData="VJDT9sjZIKZDLHrlFwkbqe4/rmd8ge5xJhrcqbz7ncBmy/YdGzyzubbHlnLa+hz4EDmB6TA7PV/ZKkAVgCVh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9DCE9-2A5E-48B1-9652-CFDE8EE22E7B}" type="datetimeFigureOut">
              <a:rPr lang="fr-FR" smtClean="0"/>
              <a:t>16/09/2020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6FB4C-C368-4BCB-8E66-1262EBEBBB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603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009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6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433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173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2553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502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538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02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6550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660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173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345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5943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6138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530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1DF1-7768-44C4-B18C-11CD6FA815AA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6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75CC-38B1-440D-9684-0C2A5D80F597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87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3F0A1-EC1F-447E-8548-B5BC7D95DAB8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240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30A48-E52E-4479-A6E6-038F61E87415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15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6BBB-BFAF-47AA-9F7A-D90A31CB2AAD}" type="datetime1">
              <a:rPr lang="fr-FR" smtClean="0"/>
              <a:t>16/09/2020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334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83F5-71A1-4912-A3A2-B334A955A333}" type="datetime1">
              <a:rPr lang="fr-FR" smtClean="0"/>
              <a:t>16/09/2020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1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B9CF6-43F4-44AF-9C91-AFE6949CD0DA}" type="datetime1">
              <a:rPr lang="fr-FR" smtClean="0"/>
              <a:t>16/09/2020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53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E8F2C-0F2C-449F-B5F3-1057F68F944E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7105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B40F4-0A7B-4EAE-9AFE-C58EDD391073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77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6075-D1C2-4A21-ADD6-11C69939FA4F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48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7410-D3D9-480F-AB5D-A1505B21CDAF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14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56000">
              <a:schemeClr val="accent4">
                <a:lumMod val="60000"/>
                <a:lumOff val="40000"/>
              </a:schemeClr>
            </a:gs>
            <a:gs pos="79000">
              <a:schemeClr val="accent4">
                <a:lumMod val="50000"/>
              </a:schemeClr>
            </a:gs>
            <a:gs pos="2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FED40-C97A-4C5C-9F75-5249E5EDA70C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296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6788" y="1116105"/>
            <a:ext cx="9776012" cy="4605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97292" y="1271458"/>
            <a:ext cx="87783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un village hors du temps</a:t>
            </a:r>
            <a:endParaRPr lang="fr-FR" sz="36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 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41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Le sang du midi el).wav"/>
          </p:stSnd>
        </p:sndAc>
      </p:transition>
    </mc:Choice>
    <mc:Fallback>
      <p:transition spd="slow" advTm="13000">
        <p:wedge/>
        <p:sndAc>
          <p:stSnd loop="1">
            <p:snd r:embed="rId3" name="Le sang du midi 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2050" y="1029562"/>
            <a:ext cx="98679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Vous </a:t>
            </a:r>
            <a:r>
              <a:rPr lang="fr-F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souhaitez faire un voyage dans le temps, dans un beau village perché, du Luberon, c'est à </a:t>
            </a:r>
            <a:r>
              <a:rPr lang="fr-FR" sz="4000" b="1" dirty="0" err="1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qu'il faut aller ! C'est sans nul doute l'un des villages les plus discrets du Luberon, à l'écart des foules et des grands axes routiers  </a:t>
            </a:r>
          </a:p>
        </p:txBody>
      </p:sp>
    </p:spTree>
    <p:extLst>
      <p:ext uri="{BB962C8B-B14F-4D97-AF65-F5344CB8AC3E}">
        <p14:creationId xmlns:p14="http://schemas.microsoft.com/office/powerpoint/2010/main" val="353468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088987"/>
            <a:ext cx="7019366" cy="4650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938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15714"/>
            <a:ext cx="6992471" cy="4632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6558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124622"/>
            <a:ext cx="7019366" cy="4650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06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6" y="1115713"/>
            <a:ext cx="7059707" cy="4677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96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06805"/>
            <a:ext cx="7005918" cy="4641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91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792" y="1115713"/>
            <a:ext cx="7042961" cy="46659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13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15713"/>
            <a:ext cx="6979025" cy="4623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098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33529"/>
            <a:ext cx="6952131" cy="4605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701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106805"/>
            <a:ext cx="7032812" cy="465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73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24621"/>
            <a:ext cx="6965578" cy="46146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728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080077"/>
            <a:ext cx="7032813" cy="4659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59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15713"/>
            <a:ext cx="6979025" cy="4623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530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6584" y="1124512"/>
            <a:ext cx="9778832" cy="460897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06817" y="1244564"/>
            <a:ext cx="87783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C’était</a:t>
            </a:r>
          </a:p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un village hors du temps</a:t>
            </a:r>
          </a:p>
        </p:txBody>
      </p:sp>
    </p:spTree>
    <p:extLst>
      <p:ext uri="{BB962C8B-B14F-4D97-AF65-F5344CB8AC3E}">
        <p14:creationId xmlns:p14="http://schemas.microsoft.com/office/powerpoint/2010/main" val="223412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155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2020-09-15T19:23:48Z</dcterms:created>
  <dcterms:modified xsi:type="dcterms:W3CDTF">2020-09-16T17:11:22Z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