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8cwi44nYzy6f4v1ctgR1Q==" hashData="G31JWok2fF9BtntTIGlgURaGCoBkD/yFB6uRmc8I+rgZPajP1msFSUW6TvPMQyMCWPUtCf+JMpkNeDRPQAqUb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89DCE9-2A5E-48B1-9652-CFDE8EE22E7B}" type="datetimeFigureOut">
              <a:rPr lang="fr-FR" smtClean="0"/>
              <a:t>16/09/2020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A6FB4C-C368-4BCB-8E66-1262EBEBBB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603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0095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069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64333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81734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2553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5023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5538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602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65509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6660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41731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4345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15943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6138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530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1DF1-7768-44C4-B18C-11CD6FA815AA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961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075CC-38B1-440D-9684-0C2A5D80F597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87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3F0A1-EC1F-447E-8548-B5BC7D95DAB8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1240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30A48-E52E-4479-A6E6-038F61E87415}" type="datetime1">
              <a:rPr lang="fr-FR" smtClean="0"/>
              <a:t>16/09/2020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5151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86BBB-BFAF-47AA-9F7A-D90A31CB2AAD}" type="datetime1">
              <a:rPr lang="fr-FR" smtClean="0"/>
              <a:t>16/09/2020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8334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083F5-71A1-4912-A3A2-B334A955A333}" type="datetime1">
              <a:rPr lang="fr-FR" smtClean="0"/>
              <a:t>16/09/2020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210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B9CF6-43F4-44AF-9C91-AFE6949CD0DA}" type="datetime1">
              <a:rPr lang="fr-FR" smtClean="0"/>
              <a:t>16/09/2020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5531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E8F2C-0F2C-449F-B5F3-1057F68F944E}" type="datetime1">
              <a:rPr lang="fr-FR" smtClean="0"/>
              <a:t>16/09/2020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7105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B40F4-0A7B-4EAE-9AFE-C58EDD391073}" type="datetime1">
              <a:rPr lang="fr-FR" smtClean="0"/>
              <a:t>16/09/2020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6774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36075-D1C2-4A21-ADD6-11C69939FA4F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483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7410-D3D9-480F-AB5D-A1505B21CDAF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0148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5000"/>
                <a:lumOff val="95000"/>
              </a:schemeClr>
            </a:gs>
            <a:gs pos="56000">
              <a:schemeClr val="accent4">
                <a:lumMod val="60000"/>
                <a:lumOff val="40000"/>
              </a:schemeClr>
            </a:gs>
            <a:gs pos="79000">
              <a:schemeClr val="accent4">
                <a:lumMod val="50000"/>
              </a:schemeClr>
            </a:gs>
            <a:gs pos="22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FED40-C97A-4C5C-9F75-5249E5EDA70C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7296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6788" y="1116105"/>
            <a:ext cx="9776012" cy="4605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97292" y="1271458"/>
            <a:ext cx="877836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un village hors du temps</a:t>
            </a:r>
            <a:endParaRPr lang="fr-FR" sz="36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  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41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Le sang du midi el).wav"/>
          </p:stSnd>
        </p:sndAc>
      </p:transition>
    </mc:Choice>
    <mc:Fallback>
      <p:transition spd="slow" advTm="13000">
        <p:wedge/>
        <p:sndAc>
          <p:stSnd loop="1">
            <p:snd r:embed="rId3" name="Le sang du midi e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2050" y="1029562"/>
            <a:ext cx="98679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Vous </a:t>
            </a:r>
            <a:r>
              <a:rPr lang="fr-F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souhaitez faire un voyage dans le temps, dans un beau village perché, du Luberon, c'est à </a:t>
            </a:r>
            <a:r>
              <a:rPr lang="fr-FR" sz="4000" b="1" dirty="0" err="1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qu'il faut aller ! C'est sans nul doute l'un des villages les plus discrets du Luberon, à l'écart des foules et des grands axes routiers  </a:t>
            </a:r>
            <a:endParaRPr lang="fr-FR" sz="4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468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124622"/>
            <a:ext cx="6992472" cy="46325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9380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7670" y="1102659"/>
            <a:ext cx="6454977" cy="46395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6558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19199"/>
            <a:ext cx="6984983" cy="46624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06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6988" y="1102995"/>
            <a:ext cx="6615953" cy="46394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03965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06805"/>
            <a:ext cx="7005918" cy="46414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9191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119299"/>
            <a:ext cx="6804212" cy="46438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1131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116106"/>
            <a:ext cx="7005326" cy="4641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0980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29553"/>
            <a:ext cx="6958134" cy="46097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7017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089211"/>
            <a:ext cx="7019026" cy="4650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730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15713"/>
            <a:ext cx="6979025" cy="46236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728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15713"/>
            <a:ext cx="6979025" cy="46236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5931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088988"/>
            <a:ext cx="7032812" cy="4659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5304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6584" y="1124512"/>
            <a:ext cx="9778832" cy="4608975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06817" y="1244564"/>
            <a:ext cx="877836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C’était</a:t>
            </a:r>
          </a:p>
          <a:p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un village hors du temps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12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</TotalTime>
  <Words>155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2020-09-15T19:23:48Z</dcterms:created>
  <dcterms:modified xsi:type="dcterms:W3CDTF">2020-09-16T17:03:04Z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