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7" r:id="rId14"/>
    <p:sldId id="270" r:id="rId15"/>
    <p:sldId id="269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v4nQPi1UgFeFOqedrH/Rw==" hashData="nffLv0j44hd6/2pXtbtcDauFnKzlpO00jXuOhP5Lq+/PUDFBAFcm1r4/MljhRkaTY+2Qg+sWBTibXwkHp+nVR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2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CE7DC9-5086-4074-9F64-F94F65B9D6B1}" type="datetimeFigureOut">
              <a:rPr lang="fr-FR" smtClean="0"/>
              <a:t>28/08/2020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7DE0A2-A017-4635-A62D-AC55B81C50F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48103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65739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80440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06362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50583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51777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80249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3150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35022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99592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45899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10059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96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5658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41131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22541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C6F13-A93E-431B-9F5F-E401B2DF6C21}" type="datetime1">
              <a:rPr lang="fr-FR" smtClean="0"/>
              <a:t>28/08/2020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71082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5BEDA-28E1-461C-9E75-17ECA5DD77FC}" type="datetime1">
              <a:rPr lang="fr-FR" smtClean="0"/>
              <a:t>28/08/2020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95964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77B82-D6CE-44AB-A135-CEF1700C18E4}" type="datetime1">
              <a:rPr lang="fr-FR" smtClean="0"/>
              <a:t>28/08/2020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703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73D40-B3D1-4B25-A03B-2DE6B180AD1A}" type="datetime1">
              <a:rPr lang="fr-FR" smtClean="0"/>
              <a:t>28/08/2020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68607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08FB3-1AC8-4200-A662-4DF30C39B3A5}" type="datetime1">
              <a:rPr lang="fr-FR" smtClean="0"/>
              <a:t>28/08/2020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01665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87748-FF58-49BB-9296-1B2271D3F41D}" type="datetime1">
              <a:rPr lang="fr-FR" smtClean="0"/>
              <a:t>28/08/2020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66411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A1B53-9594-469E-9CEC-4B9F23B18B9A}" type="datetime1">
              <a:rPr lang="fr-FR" smtClean="0"/>
              <a:t>28/08/2020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33737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6B55F-B052-414D-B216-D820ED509A33}" type="datetime1">
              <a:rPr lang="fr-FR" smtClean="0"/>
              <a:t>28/08/2020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35477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3C6-7BA5-474F-A6D1-B055A84D9E40}" type="datetime1">
              <a:rPr lang="fr-FR" smtClean="0"/>
              <a:t>28/08/2020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8878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2E6CF-CA76-47AC-9BAB-9A84F9F5641A}" type="datetime1">
              <a:rPr lang="fr-FR" smtClean="0"/>
              <a:t>28/08/2020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3335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32659-DA87-4B4A-B941-B13292C8732D}" type="datetime1">
              <a:rPr lang="fr-FR" smtClean="0"/>
              <a:t>28/08/2020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25693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chemeClr val="accent1">
                <a:lumMod val="5000"/>
                <a:lumOff val="95000"/>
              </a:schemeClr>
            </a:gs>
            <a:gs pos="75000">
              <a:schemeClr val="accent4">
                <a:lumMod val="75000"/>
              </a:schemeClr>
            </a:gs>
            <a:gs pos="100000">
              <a:schemeClr val="accent5">
                <a:lumMod val="75000"/>
              </a:schemeClr>
            </a:gs>
            <a:gs pos="1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B3BE7F-896F-463D-9181-BAFF57B23B4E}" type="datetime1">
              <a:rPr lang="fr-FR" smtClean="0"/>
              <a:t>28/08/2020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0748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13599" y="1182768"/>
            <a:ext cx="9031959" cy="450944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2574911" y="1182768"/>
            <a:ext cx="704217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ile-</a:t>
            </a:r>
            <a:r>
              <a:rPr lang="fr-FR" sz="4800" b="1" dirty="0" err="1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Renote</a:t>
            </a:r>
            <a:r>
              <a:rPr lang="fr-FR" sz="4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en             Bretagne </a:t>
            </a:r>
            <a:r>
              <a:rPr lang="fr-FR" sz="4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N°7</a:t>
            </a:r>
            <a:endParaRPr lang="fr-FR" dirty="0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32648" y="3323475"/>
            <a:ext cx="1963250" cy="2368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44012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  <p:sndAc>
          <p:stSnd loop="1">
            <p:snd r:embed="rId3" name="393 cotes d 'armor 1.wav"/>
          </p:stSnd>
        </p:sndAc>
      </p:transition>
    </mc:Choice>
    <mc:Fallback>
      <p:transition spd="slow" advTm="14000">
        <p:fade/>
        <p:sndAc>
          <p:stSnd loop="1">
            <p:snd r:embed="rId3" name="393 cotes d 'armor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39254" y="1014644"/>
            <a:ext cx="975761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Une très belle ile à faire à pied, magnifiques vues sur la côte de granit rose de la baie de </a:t>
            </a:r>
            <a:r>
              <a:rPr lang="fr-FR" sz="2800" b="1" dirty="0" err="1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</a:t>
            </a:r>
            <a:r>
              <a:rPr lang="fr-FR" sz="2800" b="1" dirty="0" err="1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loumanach</a:t>
            </a:r>
            <a:r>
              <a:rPr lang="fr-FR" sz="2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.</a:t>
            </a:r>
          </a:p>
          <a:p>
            <a:r>
              <a:rPr lang="fr-FR" sz="2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Tout au long du GR34 qui permet à tous de faire le tour de l'île les chaos de rochers roses dont la palette du peintre situé sur le site de Castel </a:t>
            </a:r>
            <a:r>
              <a:rPr lang="fr-FR" sz="2800" b="1" dirty="0" err="1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Menguy</a:t>
            </a:r>
            <a:r>
              <a:rPr lang="fr-FR" sz="2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à l'extrême pointe de l'île </a:t>
            </a:r>
            <a:r>
              <a:rPr lang="fr-FR" sz="2800" b="1" dirty="0" err="1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Renote</a:t>
            </a:r>
            <a:r>
              <a:rPr lang="fr-FR" sz="2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à Trégastel.</a:t>
            </a:r>
            <a:endParaRPr lang="fr-FR" sz="2800" b="1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66139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3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47900" y="1142823"/>
            <a:ext cx="7696200" cy="45723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39497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4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8979" y="1138157"/>
            <a:ext cx="6874042" cy="45540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822959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5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8979" y="1179095"/>
            <a:ext cx="6833104" cy="45269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696124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6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6946" y="1130717"/>
            <a:ext cx="6918159" cy="45832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54464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7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3516" y="1130968"/>
            <a:ext cx="6492104" cy="45769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155614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8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8820" y="1153717"/>
            <a:ext cx="7038475" cy="45222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074110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9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8978" y="1155033"/>
            <a:ext cx="6869425" cy="45509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991776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10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6947" y="1146659"/>
            <a:ext cx="6894096" cy="45673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48497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11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4916" y="1146660"/>
            <a:ext cx="6906126" cy="45753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53890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12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8989" y="1147330"/>
            <a:ext cx="6864086" cy="45302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236578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13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44"/>
          <a:stretch/>
        </p:blipFill>
        <p:spPr>
          <a:xfrm>
            <a:off x="2304746" y="1141765"/>
            <a:ext cx="7649666" cy="45744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241870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14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6158" y="1166965"/>
            <a:ext cx="7459579" cy="45485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09094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15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13599" y="1182768"/>
            <a:ext cx="9031959" cy="450944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937647" y="1182768"/>
            <a:ext cx="1031670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ile-</a:t>
            </a:r>
            <a:r>
              <a:rPr lang="fr-FR" sz="4800" b="1" dirty="0" err="1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R</a:t>
            </a:r>
            <a:r>
              <a:rPr lang="fr-FR" sz="4800" b="1" dirty="0" err="1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enote</a:t>
            </a:r>
            <a:r>
              <a:rPr lang="fr-FR" sz="4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Bretagne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869397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</TotalTime>
  <Words>160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2020-08-28T12:16:16Z</dcterms:created>
  <dcterms:modified xsi:type="dcterms:W3CDTF">2020-08-28T17:16:30Z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