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7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8" r:id="rId13"/>
    <p:sldId id="267" r:id="rId14"/>
    <p:sldId id="270" r:id="rId15"/>
    <p:sldId id="269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MSo15wRVxndnXt6EVKA+oA==" hashData="c5FaAKE6wvrTuySHXKZJ4WkWUtnkMpYAVlDXjwmo/TKhZSEkdZFIVzQ1sVVU73mFOwpi8ObaqpPnnHwGjGGl/g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0022" autoAdjust="0"/>
    <p:restoredTop sz="94660"/>
  </p:normalViewPr>
  <p:slideViewPr>
    <p:cSldViewPr snapToGrid="0" showGuides="1">
      <p:cViewPr varScale="1">
        <p:scale>
          <a:sx n="78" d="100"/>
          <a:sy n="78" d="100"/>
        </p:scale>
        <p:origin x="174" y="7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ACE7DC9-5086-4074-9F64-F94F65B9D6B1}" type="datetimeFigureOut">
              <a:rPr lang="fr-FR" smtClean="0"/>
              <a:t>28/08/2020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E7DE0A2-A017-4635-A62D-AC55B81C50F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1481032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E7DE0A2-A017-4635-A62D-AC55B81C50F9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4657390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E7DE0A2-A017-4635-A62D-AC55B81C50F9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5804403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E7DE0A2-A017-4635-A62D-AC55B81C50F9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5063623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E7DE0A2-A017-4635-A62D-AC55B81C50F9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4505839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E7DE0A2-A017-4635-A62D-AC55B81C50F9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6517778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E7DE0A2-A017-4635-A62D-AC55B81C50F9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88024909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E7DE0A2-A017-4635-A62D-AC55B81C50F9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4315064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E7DE0A2-A017-4635-A62D-AC55B81C50F9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73502234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E7DE0A2-A017-4635-A62D-AC55B81C50F9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49959263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E7DE0A2-A017-4635-A62D-AC55B81C50F9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8458993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E7DE0A2-A017-4635-A62D-AC55B81C50F9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91005924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E7DE0A2-A017-4635-A62D-AC55B81C50F9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39699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E7DE0A2-A017-4635-A62D-AC55B81C50F9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32565822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E7DE0A2-A017-4635-A62D-AC55B81C50F9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94113122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E7DE0A2-A017-4635-A62D-AC55B81C50F9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5225416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9C6F13-A93E-431B-9F5F-E401B2DF6C21}" type="datetime1">
              <a:rPr lang="fr-FR" smtClean="0"/>
              <a:t>28/08/2020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28CEEA-9D0E-4D24-874F-3DAAC9767F7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0710823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000" advTm="14000">
        <p15:prstTrans prst="origami"/>
      </p:transition>
    </mc:Choice>
    <mc:Fallback>
      <p:transition spd="slow" advTm="14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F5BEDA-28E1-461C-9E75-17ECA5DD77FC}" type="datetime1">
              <a:rPr lang="fr-FR" smtClean="0"/>
              <a:t>28/08/2020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28CEEA-9D0E-4D24-874F-3DAAC9767F7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7959644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000" advTm="14000">
        <p15:prstTrans prst="origami"/>
      </p:transition>
    </mc:Choice>
    <mc:Fallback>
      <p:transition spd="slow" advTm="14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477B82-D6CE-44AB-A135-CEF1700C18E4}" type="datetime1">
              <a:rPr lang="fr-FR" smtClean="0"/>
              <a:t>28/08/2020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28CEEA-9D0E-4D24-874F-3DAAC9767F7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07032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000" advTm="14000">
        <p15:prstTrans prst="origami"/>
      </p:transition>
    </mc:Choice>
    <mc:Fallback>
      <p:transition spd="slow" advTm="14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A73D40-B3D1-4B25-A03B-2DE6B180AD1A}" type="datetime1">
              <a:rPr lang="fr-FR" smtClean="0"/>
              <a:t>28/08/2020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2020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28CEEA-9D0E-4D24-874F-3DAAC9767F7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8686076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000" advTm="14000">
        <p15:prstTrans prst="origami"/>
      </p:transition>
    </mc:Choice>
    <mc:Fallback>
      <p:transition spd="slow" advTm="14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E08FB3-1AC8-4200-A662-4DF30C39B3A5}" type="datetime1">
              <a:rPr lang="fr-FR" smtClean="0"/>
              <a:t>28/08/2020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2020</a:t>
            </a:r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28CEEA-9D0E-4D24-874F-3DAAC9767F7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9016656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000" advTm="14000">
        <p15:prstTrans prst="origami"/>
      </p:transition>
    </mc:Choice>
    <mc:Fallback>
      <p:transition spd="slow" advTm="14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887748-FF58-49BB-9296-1B2271D3F41D}" type="datetime1">
              <a:rPr lang="fr-FR" smtClean="0"/>
              <a:t>28/08/2020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2020</a:t>
            </a:r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28CEEA-9D0E-4D24-874F-3DAAC9767F7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2664115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000" advTm="14000">
        <p15:prstTrans prst="origami"/>
      </p:transition>
    </mc:Choice>
    <mc:Fallback>
      <p:transition spd="slow" advTm="14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9A1B53-9594-469E-9CEC-4B9F23B18B9A}" type="datetime1">
              <a:rPr lang="fr-FR" smtClean="0"/>
              <a:t>28/08/2020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2020</a:t>
            </a:r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28CEEA-9D0E-4D24-874F-3DAAC9767F7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4337370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000" advTm="14000">
        <p15:prstTrans prst="origami"/>
      </p:transition>
    </mc:Choice>
    <mc:Fallback>
      <p:transition spd="slow" advTm="14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16B55F-B052-414D-B216-D820ED509A33}" type="datetime1">
              <a:rPr lang="fr-FR" smtClean="0"/>
              <a:t>28/08/2020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2020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28CEEA-9D0E-4D24-874F-3DAAC9767F7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6354776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000" advTm="14000">
        <p15:prstTrans prst="origami"/>
      </p:transition>
    </mc:Choice>
    <mc:Fallback>
      <p:transition spd="slow" advTm="14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DE33C6-7BA5-474F-A6D1-B055A84D9E40}" type="datetime1">
              <a:rPr lang="fr-FR" smtClean="0"/>
              <a:t>28/08/2020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2020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28CEEA-9D0E-4D24-874F-3DAAC9767F7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0488785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000" advTm="14000">
        <p15:prstTrans prst="origami"/>
      </p:transition>
    </mc:Choice>
    <mc:Fallback>
      <p:transition spd="slow" advTm="14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E2E6CF-CA76-47AC-9BAB-9A84F9F5641A}" type="datetime1">
              <a:rPr lang="fr-FR" smtClean="0"/>
              <a:t>28/08/2020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28CEEA-9D0E-4D24-874F-3DAAC9767F7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1733358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000" advTm="14000">
        <p15:prstTrans prst="origami"/>
      </p:transition>
    </mc:Choice>
    <mc:Fallback>
      <p:transition spd="slow" advTm="14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C32659-DA87-4B4A-B941-B13292C8732D}" type="datetime1">
              <a:rPr lang="fr-FR" smtClean="0"/>
              <a:t>28/08/2020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28CEEA-9D0E-4D24-874F-3DAAC9767F7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9256931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000" advTm="14000">
        <p15:prstTrans prst="origami"/>
      </p:transition>
    </mc:Choice>
    <mc:Fallback>
      <p:transition spd="slow" advTm="14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85000">
              <a:schemeClr val="accent1">
                <a:lumMod val="5000"/>
                <a:lumOff val="95000"/>
              </a:schemeClr>
            </a:gs>
            <a:gs pos="75000">
              <a:schemeClr val="accent4">
                <a:lumMod val="75000"/>
              </a:schemeClr>
            </a:gs>
            <a:gs pos="100000">
              <a:schemeClr val="accent5">
                <a:lumMod val="75000"/>
              </a:schemeClr>
            </a:gs>
            <a:gs pos="10000">
              <a:schemeClr val="accent1">
                <a:lumMod val="30000"/>
                <a:lumOff val="7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6B3BE7F-896F-463D-9181-BAFF57B23B4E}" type="datetime1">
              <a:rPr lang="fr-FR" smtClean="0"/>
              <a:t>28/08/2020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Lande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828CEEA-9D0E-4D24-874F-3DAAC9767F7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1074814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000" advTm="14000">
        <p15:prstTrans prst="origami"/>
      </p:transition>
    </mc:Choice>
    <mc:Fallback>
      <p:transition spd="slow" advTm="14000">
        <p:fad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12922" y="666427"/>
            <a:ext cx="10833315" cy="5517397"/>
          </a:xfrm>
          <a:prstGeom prst="roundRect">
            <a:avLst/>
          </a:prstGeom>
          <a:noFill/>
          <a:ln w="952500" cmpd="dbl">
            <a:gradFill flip="none" rotWithShape="1">
              <a:gsLst>
                <a:gs pos="56000">
                  <a:srgbClr val="FFFF00"/>
                </a:gs>
                <a:gs pos="80000">
                  <a:schemeClr val="accent4">
                    <a:lumMod val="50000"/>
                  </a:schemeClr>
                </a:gs>
                <a:gs pos="91000">
                  <a:schemeClr val="accent1">
                    <a:lumMod val="45000"/>
                    <a:lumOff val="55000"/>
                  </a:schemeClr>
                </a:gs>
                <a:gs pos="100000">
                  <a:schemeClr val="accent5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6507458"/>
            <a:ext cx="2743200" cy="466779"/>
          </a:xfrm>
        </p:spPr>
        <p:txBody>
          <a:bodyPr/>
          <a:lstStyle/>
          <a:p>
            <a:fld id="{FD257629-56F7-4C43-B753-1B87E08434CE}" type="datetime1">
              <a:rPr lang="fr-FR" sz="18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Wide Latin" panose="020A0A07050505020404" pitchFamily="18" charset="0"/>
              </a:rPr>
              <a:t>28/08/2020</a:t>
            </a:fld>
            <a:endParaRPr lang="fr-FR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001261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Wide Latin" panose="020A0A07050505020404" pitchFamily="18" charset="0"/>
              </a:rPr>
              <a:t>PPS  Lande  2020</a:t>
            </a:r>
            <a:endParaRPr lang="fr-FR" sz="1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Wide Latin" panose="020A0A07050505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448800" y="6492875"/>
            <a:ext cx="2743200" cy="365125"/>
          </a:xfrm>
        </p:spPr>
        <p:txBody>
          <a:bodyPr/>
          <a:lstStyle/>
          <a:p>
            <a:fld id="{A828CEEA-9D0E-4D24-874F-3DAAC9767F7F}" type="slidenum">
              <a:rPr lang="fr-FR" sz="24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Wide Latin" panose="020A0A07050505020404" pitchFamily="18" charset="0"/>
              </a:rPr>
              <a:t>1</a:t>
            </a:fld>
            <a:endParaRPr lang="fr-FR" sz="24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Wide Latin" panose="020A0A07050505020404" pitchFamily="18" charset="0"/>
            </a:endParaRPr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613599" y="1182768"/>
            <a:ext cx="9031959" cy="4509442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9" name="Rectangle 8"/>
          <p:cNvSpPr/>
          <p:nvPr/>
        </p:nvSpPr>
        <p:spPr>
          <a:xfrm>
            <a:off x="2574911" y="1182768"/>
            <a:ext cx="7042177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4800" b="1" dirty="0" smtClean="0">
                <a:ln>
                  <a:solidFill>
                    <a:schemeClr val="accent4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Wide Latin" panose="020A0A07050505020404" pitchFamily="18" charset="0"/>
              </a:rPr>
              <a:t>ile-</a:t>
            </a:r>
            <a:r>
              <a:rPr lang="fr-FR" sz="4800" b="1" dirty="0" err="1" smtClean="0">
                <a:ln>
                  <a:solidFill>
                    <a:schemeClr val="accent4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Wide Latin" panose="020A0A07050505020404" pitchFamily="18" charset="0"/>
              </a:rPr>
              <a:t>Renote</a:t>
            </a:r>
            <a:r>
              <a:rPr lang="fr-FR" sz="4800" b="1" dirty="0" smtClean="0">
                <a:ln>
                  <a:solidFill>
                    <a:schemeClr val="accent4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Wide Latin" panose="020A0A07050505020404" pitchFamily="18" charset="0"/>
              </a:rPr>
              <a:t> en             Bretagne </a:t>
            </a:r>
            <a:r>
              <a:rPr lang="fr-FR" sz="4800" b="1" dirty="0" smtClean="0">
                <a:ln>
                  <a:solidFill>
                    <a:schemeClr val="accent4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Wide Latin" panose="020A0A07050505020404" pitchFamily="18" charset="0"/>
              </a:rPr>
              <a:t>N°6</a:t>
            </a:r>
            <a:endParaRPr lang="fr-FR" dirty="0"/>
          </a:p>
        </p:txBody>
      </p:sp>
      <p:pic>
        <p:nvPicPr>
          <p:cNvPr id="10" name="Image 9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132648" y="3323475"/>
            <a:ext cx="1963250" cy="23687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6440124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000" advTm="14000">
        <p15:prstTrans prst="origami"/>
        <p:sndAc>
          <p:stSnd loop="1">
            <p:snd r:embed="rId3" name="393 cotes d 'armor 1.wav"/>
          </p:stSnd>
        </p:sndAc>
      </p:transition>
    </mc:Choice>
    <mc:Fallback>
      <p:transition spd="slow" advTm="14000">
        <p:fade/>
        <p:sndAc>
          <p:stSnd loop="1">
            <p:snd r:embed="rId3" name="393 cotes d 'armor 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12922" y="666427"/>
            <a:ext cx="10833315" cy="5517397"/>
          </a:xfrm>
          <a:prstGeom prst="roundRect">
            <a:avLst/>
          </a:prstGeom>
          <a:noFill/>
          <a:ln w="952500" cmpd="dbl">
            <a:gradFill flip="none" rotWithShape="1">
              <a:gsLst>
                <a:gs pos="56000">
                  <a:srgbClr val="FFFF00"/>
                </a:gs>
                <a:gs pos="80000">
                  <a:schemeClr val="accent4">
                    <a:lumMod val="50000"/>
                  </a:schemeClr>
                </a:gs>
                <a:gs pos="91000">
                  <a:schemeClr val="accent1">
                    <a:lumMod val="45000"/>
                    <a:lumOff val="55000"/>
                  </a:schemeClr>
                </a:gs>
                <a:gs pos="100000">
                  <a:schemeClr val="accent5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6507458"/>
            <a:ext cx="2743200" cy="466779"/>
          </a:xfrm>
        </p:spPr>
        <p:txBody>
          <a:bodyPr/>
          <a:lstStyle/>
          <a:p>
            <a:fld id="{FD257629-56F7-4C43-B753-1B87E08434CE}" type="datetime1">
              <a:rPr lang="fr-FR" sz="18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Wide Latin" panose="020A0A07050505020404" pitchFamily="18" charset="0"/>
              </a:rPr>
              <a:t>28/08/2020</a:t>
            </a:fld>
            <a:endParaRPr lang="fr-FR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001261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Wide Latin" panose="020A0A07050505020404" pitchFamily="18" charset="0"/>
              </a:rPr>
              <a:t>PPS  Lande  2020</a:t>
            </a:r>
            <a:endParaRPr lang="fr-FR" sz="1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Wide Latin" panose="020A0A07050505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448800" y="6492875"/>
            <a:ext cx="2743200" cy="365125"/>
          </a:xfrm>
        </p:spPr>
        <p:txBody>
          <a:bodyPr/>
          <a:lstStyle/>
          <a:p>
            <a:fld id="{A828CEEA-9D0E-4D24-874F-3DAAC9767F7F}" type="slidenum">
              <a:rPr lang="fr-FR" sz="24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Wide Latin" panose="020A0A07050505020404" pitchFamily="18" charset="0"/>
              </a:rPr>
              <a:t>2</a:t>
            </a:fld>
            <a:endParaRPr lang="fr-FR" sz="24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Wide Latin" panose="020A0A07050505020404" pitchFamily="18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239254" y="1014644"/>
            <a:ext cx="9757610" cy="48320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 smtClean="0">
                <a:ln>
                  <a:solidFill>
                    <a:schemeClr val="accent4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Wide Latin" panose="020A0A07050505020404" pitchFamily="18" charset="0"/>
              </a:rPr>
              <a:t>Une très belle ile à faire à pied, magnifiques vues sur la côte de granit rose de la baie de </a:t>
            </a:r>
            <a:r>
              <a:rPr lang="fr-FR" sz="2800" b="1" dirty="0" err="1">
                <a:ln>
                  <a:solidFill>
                    <a:schemeClr val="accent4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Wide Latin" panose="020A0A07050505020404" pitchFamily="18" charset="0"/>
              </a:rPr>
              <a:t>P</a:t>
            </a:r>
            <a:r>
              <a:rPr lang="fr-FR" sz="2800" b="1" dirty="0" err="1" smtClean="0">
                <a:ln>
                  <a:solidFill>
                    <a:schemeClr val="accent4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Wide Latin" panose="020A0A07050505020404" pitchFamily="18" charset="0"/>
              </a:rPr>
              <a:t>loumanach</a:t>
            </a:r>
            <a:r>
              <a:rPr lang="fr-FR" sz="2800" b="1" dirty="0" smtClean="0">
                <a:ln>
                  <a:solidFill>
                    <a:schemeClr val="accent4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Wide Latin" panose="020A0A07050505020404" pitchFamily="18" charset="0"/>
              </a:rPr>
              <a:t>.</a:t>
            </a:r>
          </a:p>
          <a:p>
            <a:r>
              <a:rPr lang="fr-FR" sz="2800" b="1" dirty="0" smtClean="0">
                <a:ln>
                  <a:solidFill>
                    <a:schemeClr val="accent4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Wide Latin" panose="020A0A07050505020404" pitchFamily="18" charset="0"/>
              </a:rPr>
              <a:t>Tout au long du GR34 qui permet à tous de faire le tour de l'île les chaos de rochers roses dont la palette du peintre situé sur le site de Castel </a:t>
            </a:r>
            <a:r>
              <a:rPr lang="fr-FR" sz="2800" b="1" dirty="0" err="1" smtClean="0">
                <a:ln>
                  <a:solidFill>
                    <a:schemeClr val="accent4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Wide Latin" panose="020A0A07050505020404" pitchFamily="18" charset="0"/>
              </a:rPr>
              <a:t>Menguy</a:t>
            </a:r>
            <a:r>
              <a:rPr lang="fr-FR" sz="2800" b="1" dirty="0" smtClean="0">
                <a:ln>
                  <a:solidFill>
                    <a:schemeClr val="accent4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Wide Latin" panose="020A0A07050505020404" pitchFamily="18" charset="0"/>
              </a:rPr>
              <a:t> à l'extrême pointe de l'île </a:t>
            </a:r>
            <a:r>
              <a:rPr lang="fr-FR" sz="2800" b="1" dirty="0" err="1" smtClean="0">
                <a:ln>
                  <a:solidFill>
                    <a:schemeClr val="accent4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Wide Latin" panose="020A0A07050505020404" pitchFamily="18" charset="0"/>
              </a:rPr>
              <a:t>Renote</a:t>
            </a:r>
            <a:r>
              <a:rPr lang="fr-FR" sz="2800" b="1" dirty="0" smtClean="0">
                <a:ln>
                  <a:solidFill>
                    <a:schemeClr val="accent4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Wide Latin" panose="020A0A07050505020404" pitchFamily="18" charset="0"/>
              </a:rPr>
              <a:t> à Trégastel.</a:t>
            </a:r>
            <a:endParaRPr lang="fr-FR" sz="2800" b="1" dirty="0">
              <a:ln>
                <a:solidFill>
                  <a:schemeClr val="accent4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Wide Latin" panose="020A0A070505050204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7661394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000" advTm="14000">
        <p15:prstTrans prst="origami"/>
      </p:transition>
    </mc:Choice>
    <mc:Fallback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12922" y="666427"/>
            <a:ext cx="10833315" cy="5517397"/>
          </a:xfrm>
          <a:prstGeom prst="roundRect">
            <a:avLst/>
          </a:prstGeom>
          <a:noFill/>
          <a:ln w="952500" cmpd="dbl">
            <a:gradFill flip="none" rotWithShape="1">
              <a:gsLst>
                <a:gs pos="56000">
                  <a:srgbClr val="FFFF00"/>
                </a:gs>
                <a:gs pos="80000">
                  <a:schemeClr val="accent4">
                    <a:lumMod val="50000"/>
                  </a:schemeClr>
                </a:gs>
                <a:gs pos="91000">
                  <a:schemeClr val="accent1">
                    <a:lumMod val="45000"/>
                    <a:lumOff val="55000"/>
                  </a:schemeClr>
                </a:gs>
                <a:gs pos="100000">
                  <a:schemeClr val="accent5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6507458"/>
            <a:ext cx="2743200" cy="466779"/>
          </a:xfrm>
        </p:spPr>
        <p:txBody>
          <a:bodyPr/>
          <a:lstStyle/>
          <a:p>
            <a:fld id="{FD257629-56F7-4C43-B753-1B87E08434CE}" type="datetime1">
              <a:rPr lang="fr-FR" sz="18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Wide Latin" panose="020A0A07050505020404" pitchFamily="18" charset="0"/>
              </a:rPr>
              <a:t>28/08/2020</a:t>
            </a:fld>
            <a:endParaRPr lang="fr-FR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001261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Wide Latin" panose="020A0A07050505020404" pitchFamily="18" charset="0"/>
              </a:rPr>
              <a:t>PPS  Lande  2020</a:t>
            </a:r>
            <a:endParaRPr lang="fr-FR" sz="1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Wide Latin" panose="020A0A07050505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448800" y="6492875"/>
            <a:ext cx="2743200" cy="365125"/>
          </a:xfrm>
        </p:spPr>
        <p:txBody>
          <a:bodyPr/>
          <a:lstStyle/>
          <a:p>
            <a:fld id="{A828CEEA-9D0E-4D24-874F-3DAAC9767F7F}" type="slidenum">
              <a:rPr lang="fr-FR" sz="24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Wide Latin" panose="020A0A07050505020404" pitchFamily="18" charset="0"/>
              </a:rPr>
              <a:t>3</a:t>
            </a:fld>
            <a:endParaRPr lang="fr-FR" sz="24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Wide Latin" panose="020A0A07050505020404" pitchFamily="18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247900" y="1142823"/>
            <a:ext cx="7696200" cy="457235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53949701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000" advTm="14000">
        <p15:prstTrans prst="origami"/>
      </p:transition>
    </mc:Choice>
    <mc:Fallback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12922" y="666427"/>
            <a:ext cx="10833315" cy="5517397"/>
          </a:xfrm>
          <a:prstGeom prst="roundRect">
            <a:avLst/>
          </a:prstGeom>
          <a:noFill/>
          <a:ln w="952500" cmpd="dbl">
            <a:gradFill flip="none" rotWithShape="1">
              <a:gsLst>
                <a:gs pos="56000">
                  <a:srgbClr val="FFFF00"/>
                </a:gs>
                <a:gs pos="80000">
                  <a:schemeClr val="accent4">
                    <a:lumMod val="50000"/>
                  </a:schemeClr>
                </a:gs>
                <a:gs pos="91000">
                  <a:schemeClr val="accent1">
                    <a:lumMod val="45000"/>
                    <a:lumOff val="55000"/>
                  </a:schemeClr>
                </a:gs>
                <a:gs pos="100000">
                  <a:schemeClr val="accent5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6507458"/>
            <a:ext cx="2743200" cy="466779"/>
          </a:xfrm>
        </p:spPr>
        <p:txBody>
          <a:bodyPr/>
          <a:lstStyle/>
          <a:p>
            <a:fld id="{FD257629-56F7-4C43-B753-1B87E08434CE}" type="datetime1">
              <a:rPr lang="fr-FR" sz="18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Wide Latin" panose="020A0A07050505020404" pitchFamily="18" charset="0"/>
              </a:rPr>
              <a:t>28/08/2020</a:t>
            </a:fld>
            <a:endParaRPr lang="fr-FR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001261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Wide Latin" panose="020A0A07050505020404" pitchFamily="18" charset="0"/>
              </a:rPr>
              <a:t>PPS  Lande  2020</a:t>
            </a:r>
            <a:endParaRPr lang="fr-FR" sz="1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Wide Latin" panose="020A0A07050505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448800" y="6492875"/>
            <a:ext cx="2743200" cy="365125"/>
          </a:xfrm>
        </p:spPr>
        <p:txBody>
          <a:bodyPr/>
          <a:lstStyle/>
          <a:p>
            <a:fld id="{A828CEEA-9D0E-4D24-874F-3DAAC9767F7F}" type="slidenum">
              <a:rPr lang="fr-FR" sz="24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Wide Latin" panose="020A0A07050505020404" pitchFamily="18" charset="0"/>
              </a:rPr>
              <a:t>4</a:t>
            </a:fld>
            <a:endParaRPr lang="fr-FR" sz="24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Wide Latin" panose="020A0A07050505020404" pitchFamily="18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743200" y="1170041"/>
            <a:ext cx="6825916" cy="452216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58229590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000" advTm="14000">
        <p15:prstTrans prst="origami"/>
      </p:transition>
    </mc:Choice>
    <mc:Fallback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12922" y="666427"/>
            <a:ext cx="10833315" cy="5517397"/>
          </a:xfrm>
          <a:prstGeom prst="roundRect">
            <a:avLst/>
          </a:prstGeom>
          <a:noFill/>
          <a:ln w="952500" cmpd="dbl">
            <a:gradFill flip="none" rotWithShape="1">
              <a:gsLst>
                <a:gs pos="56000">
                  <a:srgbClr val="FFFF00"/>
                </a:gs>
                <a:gs pos="80000">
                  <a:schemeClr val="accent4">
                    <a:lumMod val="50000"/>
                  </a:schemeClr>
                </a:gs>
                <a:gs pos="91000">
                  <a:schemeClr val="accent1">
                    <a:lumMod val="45000"/>
                    <a:lumOff val="55000"/>
                  </a:schemeClr>
                </a:gs>
                <a:gs pos="100000">
                  <a:schemeClr val="accent5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6507458"/>
            <a:ext cx="2743200" cy="466779"/>
          </a:xfrm>
        </p:spPr>
        <p:txBody>
          <a:bodyPr/>
          <a:lstStyle/>
          <a:p>
            <a:fld id="{FD257629-56F7-4C43-B753-1B87E08434CE}" type="datetime1">
              <a:rPr lang="fr-FR" sz="18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Wide Latin" panose="020A0A07050505020404" pitchFamily="18" charset="0"/>
              </a:rPr>
              <a:t>28/08/2020</a:t>
            </a:fld>
            <a:endParaRPr lang="fr-FR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001261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Wide Latin" panose="020A0A07050505020404" pitchFamily="18" charset="0"/>
              </a:rPr>
              <a:t>PPS  Lande  2020</a:t>
            </a:r>
            <a:endParaRPr lang="fr-FR" sz="1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Wide Latin" panose="020A0A07050505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448800" y="6492875"/>
            <a:ext cx="2743200" cy="365125"/>
          </a:xfrm>
        </p:spPr>
        <p:txBody>
          <a:bodyPr/>
          <a:lstStyle/>
          <a:p>
            <a:fld id="{A828CEEA-9D0E-4D24-874F-3DAAC9767F7F}" type="slidenum">
              <a:rPr lang="fr-FR" sz="24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Wide Latin" panose="020A0A07050505020404" pitchFamily="18" charset="0"/>
              </a:rPr>
              <a:t>5</a:t>
            </a:fld>
            <a:endParaRPr lang="fr-FR" sz="24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Wide Latin" panose="020A0A07050505020404" pitchFamily="18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58979" y="1146659"/>
            <a:ext cx="6882064" cy="455936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66961243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000" advTm="14000">
        <p15:prstTrans prst="origami"/>
      </p:transition>
    </mc:Choice>
    <mc:Fallback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12922" y="666427"/>
            <a:ext cx="10833315" cy="5517397"/>
          </a:xfrm>
          <a:prstGeom prst="roundRect">
            <a:avLst/>
          </a:prstGeom>
          <a:noFill/>
          <a:ln w="952500" cmpd="dbl">
            <a:gradFill flip="none" rotWithShape="1">
              <a:gsLst>
                <a:gs pos="56000">
                  <a:srgbClr val="FFFF00"/>
                </a:gs>
                <a:gs pos="80000">
                  <a:schemeClr val="accent4">
                    <a:lumMod val="50000"/>
                  </a:schemeClr>
                </a:gs>
                <a:gs pos="91000">
                  <a:schemeClr val="accent1">
                    <a:lumMod val="45000"/>
                    <a:lumOff val="55000"/>
                  </a:schemeClr>
                </a:gs>
                <a:gs pos="100000">
                  <a:schemeClr val="accent5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6507458"/>
            <a:ext cx="2743200" cy="466779"/>
          </a:xfrm>
        </p:spPr>
        <p:txBody>
          <a:bodyPr/>
          <a:lstStyle/>
          <a:p>
            <a:fld id="{FD257629-56F7-4C43-B753-1B87E08434CE}" type="datetime1">
              <a:rPr lang="fr-FR" sz="18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Wide Latin" panose="020A0A07050505020404" pitchFamily="18" charset="0"/>
              </a:rPr>
              <a:t>28/08/2020</a:t>
            </a:fld>
            <a:endParaRPr lang="fr-FR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001261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Wide Latin" panose="020A0A07050505020404" pitchFamily="18" charset="0"/>
              </a:rPr>
              <a:t>PPS  Lande  2020</a:t>
            </a:r>
            <a:endParaRPr lang="fr-FR" sz="1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Wide Latin" panose="020A0A07050505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448800" y="6492875"/>
            <a:ext cx="2743200" cy="365125"/>
          </a:xfrm>
        </p:spPr>
        <p:txBody>
          <a:bodyPr/>
          <a:lstStyle/>
          <a:p>
            <a:fld id="{A828CEEA-9D0E-4D24-874F-3DAAC9767F7F}" type="slidenum">
              <a:rPr lang="fr-FR" sz="24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Wide Latin" panose="020A0A07050505020404" pitchFamily="18" charset="0"/>
              </a:rPr>
              <a:t>6</a:t>
            </a:fld>
            <a:endParaRPr lang="fr-FR" sz="24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Wide Latin" panose="020A0A07050505020404" pitchFamily="18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10589" y="1177936"/>
            <a:ext cx="7170822" cy="449969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0544645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000" advTm="14000">
        <p15:prstTrans prst="origami"/>
      </p:transition>
    </mc:Choice>
    <mc:Fallback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12922" y="666427"/>
            <a:ext cx="10833315" cy="5517397"/>
          </a:xfrm>
          <a:prstGeom prst="roundRect">
            <a:avLst/>
          </a:prstGeom>
          <a:noFill/>
          <a:ln w="952500" cmpd="dbl">
            <a:gradFill flip="none" rotWithShape="1">
              <a:gsLst>
                <a:gs pos="56000">
                  <a:srgbClr val="FFFF00"/>
                </a:gs>
                <a:gs pos="80000">
                  <a:schemeClr val="accent4">
                    <a:lumMod val="50000"/>
                  </a:schemeClr>
                </a:gs>
                <a:gs pos="91000">
                  <a:schemeClr val="accent1">
                    <a:lumMod val="45000"/>
                    <a:lumOff val="55000"/>
                  </a:schemeClr>
                </a:gs>
                <a:gs pos="100000">
                  <a:schemeClr val="accent5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6507458"/>
            <a:ext cx="2743200" cy="466779"/>
          </a:xfrm>
        </p:spPr>
        <p:txBody>
          <a:bodyPr/>
          <a:lstStyle/>
          <a:p>
            <a:fld id="{FD257629-56F7-4C43-B753-1B87E08434CE}" type="datetime1">
              <a:rPr lang="fr-FR" sz="18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Wide Latin" panose="020A0A07050505020404" pitchFamily="18" charset="0"/>
              </a:rPr>
              <a:t>28/08/2020</a:t>
            </a:fld>
            <a:endParaRPr lang="fr-FR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001261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Wide Latin" panose="020A0A07050505020404" pitchFamily="18" charset="0"/>
              </a:rPr>
              <a:t>PPS  Lande  2020</a:t>
            </a:r>
            <a:endParaRPr lang="fr-FR" sz="1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Wide Latin" panose="020A0A07050505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448800" y="6492875"/>
            <a:ext cx="2743200" cy="365125"/>
          </a:xfrm>
        </p:spPr>
        <p:txBody>
          <a:bodyPr/>
          <a:lstStyle/>
          <a:p>
            <a:fld id="{A828CEEA-9D0E-4D24-874F-3DAAC9767F7F}" type="slidenum">
              <a:rPr lang="fr-FR" sz="24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Wide Latin" panose="020A0A07050505020404" pitchFamily="18" charset="0"/>
              </a:rPr>
              <a:t>7</a:t>
            </a:fld>
            <a:endParaRPr lang="fr-FR" sz="24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Wide Latin" panose="020A0A07050505020404" pitchFamily="18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34916" y="1114776"/>
            <a:ext cx="6954252" cy="460719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31556142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000" advTm="14000">
        <p15:prstTrans prst="origami"/>
      </p:transition>
    </mc:Choice>
    <mc:Fallback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12922" y="666427"/>
            <a:ext cx="10833315" cy="5517397"/>
          </a:xfrm>
          <a:prstGeom prst="roundRect">
            <a:avLst/>
          </a:prstGeom>
          <a:noFill/>
          <a:ln w="952500" cmpd="dbl">
            <a:gradFill flip="none" rotWithShape="1">
              <a:gsLst>
                <a:gs pos="56000">
                  <a:srgbClr val="FFFF00"/>
                </a:gs>
                <a:gs pos="80000">
                  <a:schemeClr val="accent4">
                    <a:lumMod val="50000"/>
                  </a:schemeClr>
                </a:gs>
                <a:gs pos="91000">
                  <a:schemeClr val="accent1">
                    <a:lumMod val="45000"/>
                    <a:lumOff val="55000"/>
                  </a:schemeClr>
                </a:gs>
                <a:gs pos="100000">
                  <a:schemeClr val="accent5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6507458"/>
            <a:ext cx="2743200" cy="466779"/>
          </a:xfrm>
        </p:spPr>
        <p:txBody>
          <a:bodyPr/>
          <a:lstStyle/>
          <a:p>
            <a:fld id="{FD257629-56F7-4C43-B753-1B87E08434CE}" type="datetime1">
              <a:rPr lang="fr-FR" sz="18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Wide Latin" panose="020A0A07050505020404" pitchFamily="18" charset="0"/>
              </a:rPr>
              <a:t>28/08/2020</a:t>
            </a:fld>
            <a:endParaRPr lang="fr-FR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001261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Wide Latin" panose="020A0A07050505020404" pitchFamily="18" charset="0"/>
              </a:rPr>
              <a:t>PPS  Lande  2020</a:t>
            </a:r>
            <a:endParaRPr lang="fr-FR" sz="1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Wide Latin" panose="020A0A07050505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448800" y="6492875"/>
            <a:ext cx="2743200" cy="365125"/>
          </a:xfrm>
        </p:spPr>
        <p:txBody>
          <a:bodyPr/>
          <a:lstStyle/>
          <a:p>
            <a:fld id="{A828CEEA-9D0E-4D24-874F-3DAAC9767F7F}" type="slidenum">
              <a:rPr lang="fr-FR" sz="24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Wide Latin" panose="020A0A07050505020404" pitchFamily="18" charset="0"/>
              </a:rPr>
              <a:t>8</a:t>
            </a:fld>
            <a:endParaRPr lang="fr-FR" sz="24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Wide Latin" panose="020A0A07050505020404" pitchFamily="18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34916" y="1146660"/>
            <a:ext cx="6906126" cy="457530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60741106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000" advTm="14000">
        <p15:prstTrans prst="origami"/>
      </p:transition>
    </mc:Choice>
    <mc:Fallback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12922" y="666427"/>
            <a:ext cx="10833315" cy="5517397"/>
          </a:xfrm>
          <a:prstGeom prst="roundRect">
            <a:avLst/>
          </a:prstGeom>
          <a:noFill/>
          <a:ln w="952500" cmpd="dbl">
            <a:gradFill flip="none" rotWithShape="1">
              <a:gsLst>
                <a:gs pos="56000">
                  <a:srgbClr val="FFFF00"/>
                </a:gs>
                <a:gs pos="80000">
                  <a:schemeClr val="accent4">
                    <a:lumMod val="50000"/>
                  </a:schemeClr>
                </a:gs>
                <a:gs pos="91000">
                  <a:schemeClr val="accent1">
                    <a:lumMod val="45000"/>
                    <a:lumOff val="55000"/>
                  </a:schemeClr>
                </a:gs>
                <a:gs pos="100000">
                  <a:schemeClr val="accent5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6507458"/>
            <a:ext cx="2743200" cy="466779"/>
          </a:xfrm>
        </p:spPr>
        <p:txBody>
          <a:bodyPr/>
          <a:lstStyle/>
          <a:p>
            <a:fld id="{FD257629-56F7-4C43-B753-1B87E08434CE}" type="datetime1">
              <a:rPr lang="fr-FR" sz="18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Wide Latin" panose="020A0A07050505020404" pitchFamily="18" charset="0"/>
              </a:rPr>
              <a:t>28/08/2020</a:t>
            </a:fld>
            <a:endParaRPr lang="fr-FR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001261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Wide Latin" panose="020A0A07050505020404" pitchFamily="18" charset="0"/>
              </a:rPr>
              <a:t>PPS  Lande  2020</a:t>
            </a:r>
            <a:endParaRPr lang="fr-FR" sz="1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Wide Latin" panose="020A0A07050505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448800" y="6492875"/>
            <a:ext cx="2743200" cy="365125"/>
          </a:xfrm>
        </p:spPr>
        <p:txBody>
          <a:bodyPr/>
          <a:lstStyle/>
          <a:p>
            <a:fld id="{A828CEEA-9D0E-4D24-874F-3DAAC9767F7F}" type="slidenum">
              <a:rPr lang="fr-FR" sz="24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Wide Latin" panose="020A0A07050505020404" pitchFamily="18" charset="0"/>
              </a:rPr>
              <a:t>9</a:t>
            </a:fld>
            <a:endParaRPr lang="fr-FR" sz="24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Wide Latin" panose="020A0A07050505020404" pitchFamily="18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83042" y="1207769"/>
            <a:ext cx="6765758" cy="448231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09917766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000" advTm="14000">
        <p15:prstTrans prst="origami"/>
      </p:transition>
    </mc:Choice>
    <mc:Fallback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12922" y="666427"/>
            <a:ext cx="10833315" cy="5517397"/>
          </a:xfrm>
          <a:prstGeom prst="roundRect">
            <a:avLst/>
          </a:prstGeom>
          <a:noFill/>
          <a:ln w="952500" cmpd="dbl">
            <a:gradFill flip="none" rotWithShape="1">
              <a:gsLst>
                <a:gs pos="56000">
                  <a:srgbClr val="FFFF00"/>
                </a:gs>
                <a:gs pos="80000">
                  <a:schemeClr val="accent4">
                    <a:lumMod val="50000"/>
                  </a:schemeClr>
                </a:gs>
                <a:gs pos="91000">
                  <a:schemeClr val="accent1">
                    <a:lumMod val="45000"/>
                    <a:lumOff val="55000"/>
                  </a:schemeClr>
                </a:gs>
                <a:gs pos="100000">
                  <a:schemeClr val="accent5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6507458"/>
            <a:ext cx="2743200" cy="466779"/>
          </a:xfrm>
        </p:spPr>
        <p:txBody>
          <a:bodyPr/>
          <a:lstStyle/>
          <a:p>
            <a:fld id="{FD257629-56F7-4C43-B753-1B87E08434CE}" type="datetime1">
              <a:rPr lang="fr-FR" sz="18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Wide Latin" panose="020A0A07050505020404" pitchFamily="18" charset="0"/>
              </a:rPr>
              <a:t>28/08/2020</a:t>
            </a:fld>
            <a:endParaRPr lang="fr-FR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001261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Wide Latin" panose="020A0A07050505020404" pitchFamily="18" charset="0"/>
              </a:rPr>
              <a:t>PPS  Lande  2020</a:t>
            </a:r>
            <a:endParaRPr lang="fr-FR" sz="1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Wide Latin" panose="020A0A07050505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448800" y="6492875"/>
            <a:ext cx="2743200" cy="365125"/>
          </a:xfrm>
        </p:spPr>
        <p:txBody>
          <a:bodyPr/>
          <a:lstStyle/>
          <a:p>
            <a:fld id="{A828CEEA-9D0E-4D24-874F-3DAAC9767F7F}" type="slidenum">
              <a:rPr lang="fr-FR" sz="24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Wide Latin" panose="020A0A07050505020404" pitchFamily="18" charset="0"/>
              </a:rPr>
              <a:t>10</a:t>
            </a:fld>
            <a:endParaRPr lang="fr-FR" sz="24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Wide Latin" panose="020A0A07050505020404" pitchFamily="18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10853" y="1168937"/>
            <a:ext cx="6942222" cy="453847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67484971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000" advTm="14000">
        <p15:prstTrans prst="origami"/>
      </p:transition>
    </mc:Choice>
    <mc:Fallback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12922" y="666427"/>
            <a:ext cx="10833315" cy="5517397"/>
          </a:xfrm>
          <a:prstGeom prst="roundRect">
            <a:avLst/>
          </a:prstGeom>
          <a:noFill/>
          <a:ln w="952500" cmpd="dbl">
            <a:gradFill flip="none" rotWithShape="1">
              <a:gsLst>
                <a:gs pos="56000">
                  <a:srgbClr val="FFFF00"/>
                </a:gs>
                <a:gs pos="80000">
                  <a:schemeClr val="accent4">
                    <a:lumMod val="50000"/>
                  </a:schemeClr>
                </a:gs>
                <a:gs pos="91000">
                  <a:schemeClr val="accent1">
                    <a:lumMod val="45000"/>
                    <a:lumOff val="55000"/>
                  </a:schemeClr>
                </a:gs>
                <a:gs pos="100000">
                  <a:schemeClr val="accent5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6507458"/>
            <a:ext cx="2743200" cy="466779"/>
          </a:xfrm>
        </p:spPr>
        <p:txBody>
          <a:bodyPr/>
          <a:lstStyle/>
          <a:p>
            <a:fld id="{FD257629-56F7-4C43-B753-1B87E08434CE}" type="datetime1">
              <a:rPr lang="fr-FR" sz="18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Wide Latin" panose="020A0A07050505020404" pitchFamily="18" charset="0"/>
              </a:rPr>
              <a:t>28/08/2020</a:t>
            </a:fld>
            <a:endParaRPr lang="fr-FR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001261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Wide Latin" panose="020A0A07050505020404" pitchFamily="18" charset="0"/>
              </a:rPr>
              <a:t>PPS  Lande  2020</a:t>
            </a:r>
            <a:endParaRPr lang="fr-FR" sz="1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Wide Latin" panose="020A0A07050505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448800" y="6492875"/>
            <a:ext cx="2743200" cy="365125"/>
          </a:xfrm>
        </p:spPr>
        <p:txBody>
          <a:bodyPr/>
          <a:lstStyle/>
          <a:p>
            <a:fld id="{A828CEEA-9D0E-4D24-874F-3DAAC9767F7F}" type="slidenum">
              <a:rPr lang="fr-FR" sz="24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Wide Latin" panose="020A0A07050505020404" pitchFamily="18" charset="0"/>
              </a:rPr>
              <a:t>11</a:t>
            </a:fld>
            <a:endParaRPr lang="fr-FR" sz="24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Wide Latin" panose="020A0A07050505020404" pitchFamily="18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743200" y="1164727"/>
            <a:ext cx="6833937" cy="452748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53538904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000" advTm="14000">
        <p15:prstTrans prst="origami"/>
      </p:transition>
    </mc:Choice>
    <mc:Fallback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12922" y="666427"/>
            <a:ext cx="10833315" cy="5517397"/>
          </a:xfrm>
          <a:prstGeom prst="roundRect">
            <a:avLst/>
          </a:prstGeom>
          <a:noFill/>
          <a:ln w="952500" cmpd="dbl">
            <a:gradFill flip="none" rotWithShape="1">
              <a:gsLst>
                <a:gs pos="56000">
                  <a:srgbClr val="FFFF00"/>
                </a:gs>
                <a:gs pos="80000">
                  <a:schemeClr val="accent4">
                    <a:lumMod val="50000"/>
                  </a:schemeClr>
                </a:gs>
                <a:gs pos="91000">
                  <a:schemeClr val="accent1">
                    <a:lumMod val="45000"/>
                    <a:lumOff val="55000"/>
                  </a:schemeClr>
                </a:gs>
                <a:gs pos="100000">
                  <a:schemeClr val="accent5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6507458"/>
            <a:ext cx="2743200" cy="466779"/>
          </a:xfrm>
        </p:spPr>
        <p:txBody>
          <a:bodyPr/>
          <a:lstStyle/>
          <a:p>
            <a:fld id="{FD257629-56F7-4C43-B753-1B87E08434CE}" type="datetime1">
              <a:rPr lang="fr-FR" sz="18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Wide Latin" panose="020A0A07050505020404" pitchFamily="18" charset="0"/>
              </a:rPr>
              <a:t>28/08/2020</a:t>
            </a:fld>
            <a:endParaRPr lang="fr-FR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001261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Wide Latin" panose="020A0A07050505020404" pitchFamily="18" charset="0"/>
              </a:rPr>
              <a:t>PPS  Lande  2020</a:t>
            </a:r>
            <a:endParaRPr lang="fr-FR" sz="1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Wide Latin" panose="020A0A07050505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448800" y="6492875"/>
            <a:ext cx="2743200" cy="365125"/>
          </a:xfrm>
        </p:spPr>
        <p:txBody>
          <a:bodyPr/>
          <a:lstStyle/>
          <a:p>
            <a:fld id="{A828CEEA-9D0E-4D24-874F-3DAAC9767F7F}" type="slidenum">
              <a:rPr lang="fr-FR" sz="24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Wide Latin" panose="020A0A07050505020404" pitchFamily="18" charset="0"/>
              </a:rPr>
              <a:t>12</a:t>
            </a:fld>
            <a:endParaRPr lang="fr-FR" sz="24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Wide Latin" panose="020A0A07050505020404" pitchFamily="18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46946" y="1130717"/>
            <a:ext cx="6918159" cy="458328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02365786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000" advTm="14000">
        <p15:prstTrans prst="origami"/>
      </p:transition>
    </mc:Choice>
    <mc:Fallback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12922" y="666427"/>
            <a:ext cx="10833315" cy="5517397"/>
          </a:xfrm>
          <a:prstGeom prst="roundRect">
            <a:avLst/>
          </a:prstGeom>
          <a:noFill/>
          <a:ln w="952500" cmpd="dbl">
            <a:gradFill flip="none" rotWithShape="1">
              <a:gsLst>
                <a:gs pos="56000">
                  <a:srgbClr val="FFFF00"/>
                </a:gs>
                <a:gs pos="80000">
                  <a:schemeClr val="accent4">
                    <a:lumMod val="50000"/>
                  </a:schemeClr>
                </a:gs>
                <a:gs pos="91000">
                  <a:schemeClr val="accent1">
                    <a:lumMod val="45000"/>
                    <a:lumOff val="55000"/>
                  </a:schemeClr>
                </a:gs>
                <a:gs pos="100000">
                  <a:schemeClr val="accent5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6507458"/>
            <a:ext cx="2743200" cy="466779"/>
          </a:xfrm>
        </p:spPr>
        <p:txBody>
          <a:bodyPr/>
          <a:lstStyle/>
          <a:p>
            <a:fld id="{FD257629-56F7-4C43-B753-1B87E08434CE}" type="datetime1">
              <a:rPr lang="fr-FR" sz="18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Wide Latin" panose="020A0A07050505020404" pitchFamily="18" charset="0"/>
              </a:rPr>
              <a:t>28/08/2020</a:t>
            </a:fld>
            <a:endParaRPr lang="fr-FR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001261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Wide Latin" panose="020A0A07050505020404" pitchFamily="18" charset="0"/>
              </a:rPr>
              <a:t>PPS  Lande  2020</a:t>
            </a:r>
            <a:endParaRPr lang="fr-FR" sz="1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Wide Latin" panose="020A0A07050505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448800" y="6492875"/>
            <a:ext cx="2743200" cy="365125"/>
          </a:xfrm>
        </p:spPr>
        <p:txBody>
          <a:bodyPr/>
          <a:lstStyle/>
          <a:p>
            <a:fld id="{A828CEEA-9D0E-4D24-874F-3DAAC9767F7F}" type="slidenum">
              <a:rPr lang="fr-FR" sz="24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Wide Latin" panose="020A0A07050505020404" pitchFamily="18" charset="0"/>
              </a:rPr>
              <a:t>13</a:t>
            </a:fld>
            <a:endParaRPr lang="fr-FR" sz="24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Wide Latin" panose="020A0A07050505020404" pitchFamily="18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743200" y="1115568"/>
            <a:ext cx="6705600" cy="462686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82418707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000" advTm="14000">
        <p15:prstTrans prst="origami"/>
      </p:transition>
    </mc:Choice>
    <mc:Fallback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12922" y="666427"/>
            <a:ext cx="10833315" cy="5517397"/>
          </a:xfrm>
          <a:prstGeom prst="roundRect">
            <a:avLst/>
          </a:prstGeom>
          <a:noFill/>
          <a:ln w="952500" cmpd="dbl">
            <a:gradFill flip="none" rotWithShape="1">
              <a:gsLst>
                <a:gs pos="56000">
                  <a:srgbClr val="FFFF00"/>
                </a:gs>
                <a:gs pos="80000">
                  <a:schemeClr val="accent4">
                    <a:lumMod val="50000"/>
                  </a:schemeClr>
                </a:gs>
                <a:gs pos="91000">
                  <a:schemeClr val="accent1">
                    <a:lumMod val="45000"/>
                    <a:lumOff val="55000"/>
                  </a:schemeClr>
                </a:gs>
                <a:gs pos="100000">
                  <a:schemeClr val="accent5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6507458"/>
            <a:ext cx="2743200" cy="466779"/>
          </a:xfrm>
        </p:spPr>
        <p:txBody>
          <a:bodyPr/>
          <a:lstStyle/>
          <a:p>
            <a:fld id="{FD257629-56F7-4C43-B753-1B87E08434CE}" type="datetime1">
              <a:rPr lang="fr-FR" sz="18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Wide Latin" panose="020A0A07050505020404" pitchFamily="18" charset="0"/>
              </a:rPr>
              <a:t>28/08/2020</a:t>
            </a:fld>
            <a:endParaRPr lang="fr-FR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001261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Wide Latin" panose="020A0A07050505020404" pitchFamily="18" charset="0"/>
              </a:rPr>
              <a:t>PPS  Lande  2020</a:t>
            </a:r>
            <a:endParaRPr lang="fr-FR" sz="1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Wide Latin" panose="020A0A07050505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448800" y="6492875"/>
            <a:ext cx="2743200" cy="365125"/>
          </a:xfrm>
        </p:spPr>
        <p:txBody>
          <a:bodyPr/>
          <a:lstStyle/>
          <a:p>
            <a:fld id="{A828CEEA-9D0E-4D24-874F-3DAAC9767F7F}" type="slidenum">
              <a:rPr lang="fr-FR" sz="24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Wide Latin" panose="020A0A07050505020404" pitchFamily="18" charset="0"/>
              </a:rPr>
              <a:t>14</a:t>
            </a:fld>
            <a:endParaRPr lang="fr-FR" sz="24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Wide Latin" panose="020A0A07050505020404" pitchFamily="18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46947" y="1146659"/>
            <a:ext cx="6894096" cy="456733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97090949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000" advTm="14000">
        <p15:prstTrans prst="origami"/>
      </p:transition>
    </mc:Choice>
    <mc:Fallback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12922" y="666427"/>
            <a:ext cx="10833315" cy="5517397"/>
          </a:xfrm>
          <a:prstGeom prst="roundRect">
            <a:avLst/>
          </a:prstGeom>
          <a:noFill/>
          <a:ln w="952500" cmpd="dbl">
            <a:gradFill flip="none" rotWithShape="1">
              <a:gsLst>
                <a:gs pos="56000">
                  <a:srgbClr val="FFFF00"/>
                </a:gs>
                <a:gs pos="80000">
                  <a:schemeClr val="accent4">
                    <a:lumMod val="50000"/>
                  </a:schemeClr>
                </a:gs>
                <a:gs pos="91000">
                  <a:schemeClr val="accent1">
                    <a:lumMod val="45000"/>
                    <a:lumOff val="55000"/>
                  </a:schemeClr>
                </a:gs>
                <a:gs pos="100000">
                  <a:schemeClr val="accent5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6507458"/>
            <a:ext cx="2743200" cy="466779"/>
          </a:xfrm>
        </p:spPr>
        <p:txBody>
          <a:bodyPr/>
          <a:lstStyle/>
          <a:p>
            <a:fld id="{FD257629-56F7-4C43-B753-1B87E08434CE}" type="datetime1">
              <a:rPr lang="fr-FR" sz="18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Wide Latin" panose="020A0A07050505020404" pitchFamily="18" charset="0"/>
              </a:rPr>
              <a:t>28/08/2020</a:t>
            </a:fld>
            <a:endParaRPr lang="fr-FR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001261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Wide Latin" panose="020A0A07050505020404" pitchFamily="18" charset="0"/>
              </a:rPr>
              <a:t>PPS  Lande  2020</a:t>
            </a:r>
            <a:endParaRPr lang="fr-FR" sz="1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Wide Latin" panose="020A0A07050505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448800" y="6492875"/>
            <a:ext cx="2743200" cy="365125"/>
          </a:xfrm>
        </p:spPr>
        <p:txBody>
          <a:bodyPr/>
          <a:lstStyle/>
          <a:p>
            <a:fld id="{A828CEEA-9D0E-4D24-874F-3DAAC9767F7F}" type="slidenum">
              <a:rPr lang="fr-FR" sz="24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Wide Latin" panose="020A0A07050505020404" pitchFamily="18" charset="0"/>
              </a:rPr>
              <a:t>15</a:t>
            </a:fld>
            <a:endParaRPr lang="fr-FR" sz="24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Wide Latin" panose="020A0A07050505020404" pitchFamily="18" charset="0"/>
            </a:endParaRPr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613599" y="1182768"/>
            <a:ext cx="9031959" cy="4509442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9" name="Rectangle 8"/>
          <p:cNvSpPr/>
          <p:nvPr/>
        </p:nvSpPr>
        <p:spPr>
          <a:xfrm>
            <a:off x="1515163" y="1198473"/>
            <a:ext cx="10316705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4800" b="1" dirty="0" smtClean="0">
                <a:ln>
                  <a:solidFill>
                    <a:schemeClr val="accent4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Wide Latin" panose="020A0A07050505020404" pitchFamily="18" charset="0"/>
              </a:rPr>
              <a:t>C’était ile-</a:t>
            </a:r>
            <a:r>
              <a:rPr lang="fr-FR" sz="4800" b="1" dirty="0" err="1" smtClean="0">
                <a:ln>
                  <a:solidFill>
                    <a:schemeClr val="accent4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Wide Latin" panose="020A0A07050505020404" pitchFamily="18" charset="0"/>
              </a:rPr>
              <a:t>Renote</a:t>
            </a:r>
            <a:r>
              <a:rPr lang="fr-FR" sz="4800" b="1" dirty="0" smtClean="0">
                <a:ln>
                  <a:solidFill>
                    <a:schemeClr val="accent4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Wide Latin" panose="020A0A07050505020404" pitchFamily="18" charset="0"/>
              </a:rPr>
              <a:t>          Bretagne</a:t>
            </a: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388693977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000" advTm="14000">
        <p15:prstTrans prst="origami"/>
      </p:transition>
    </mc:Choice>
    <mc:Fallback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theme/theme1.xml><?xml version="1.0" encoding="utf-8"?>
<a:theme xmlns:a="http://schemas.openxmlformats.org/drawingml/2006/main" name="Office Them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1D9A78"/>
      </a:accent1>
      <a:accent2>
        <a:srgbClr val="8BC145"/>
      </a:accent2>
      <a:accent3>
        <a:srgbClr val="36AFCE"/>
      </a:accent3>
      <a:accent4>
        <a:srgbClr val="1D6FA9"/>
      </a:accent4>
      <a:accent5>
        <a:srgbClr val="B74919"/>
      </a:accent5>
      <a:accent6>
        <a:srgbClr val="F19D19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AE6F2518-B084-4896-AF52-66CC2144AA26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59</TotalTime>
  <Words>161</Words>
  <Application>Microsoft Office PowerPoint</Application>
  <PresentationFormat>Grand écran</PresentationFormat>
  <Paragraphs>64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Calibri</vt:lpstr>
      <vt:lpstr>Calibri Light</vt:lpstr>
      <vt:lpstr>Wide Latin</vt:lpstr>
      <vt:lpstr>Office Theme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11</cp:revision>
  <dcterms:created xsi:type="dcterms:W3CDTF">2020-08-28T12:16:16Z</dcterms:created>
  <dcterms:modified xsi:type="dcterms:W3CDTF">2020-08-28T16:43:37Z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