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Vhe55OXWg8xlW++hBnnoQ==" hashData="6KgXk8fL32Tro4PK11Kot/VrxuYGfsbGQ2GMmHEoM9WtqjDeZb2QvT3HaSzuEkNdus1bqsodDpN+RXn80IOs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74911" y="1182768"/>
            <a:ext cx="70421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en             Bretagne 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N°4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>
      <p:transition spd="slow" advTm="14000">
        <p:fade/>
        <p:sndAc>
          <p:stSnd loop="1">
            <p:snd r:embed="rId3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9" y="1142999"/>
            <a:ext cx="6120064" cy="4590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323" y="1148112"/>
            <a:ext cx="6849353" cy="4561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24" b="3932"/>
          <a:stretch/>
        </p:blipFill>
        <p:spPr>
          <a:xfrm>
            <a:off x="3752590" y="1153523"/>
            <a:ext cx="4753978" cy="4524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135" y="1155032"/>
            <a:ext cx="6059801" cy="45390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957" y="1138778"/>
            <a:ext cx="6172201" cy="4547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" b="3983"/>
          <a:stretch/>
        </p:blipFill>
        <p:spPr>
          <a:xfrm>
            <a:off x="2953242" y="1142292"/>
            <a:ext cx="6352674" cy="4573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" b="10559"/>
          <a:stretch/>
        </p:blipFill>
        <p:spPr>
          <a:xfrm>
            <a:off x="2288005" y="1158608"/>
            <a:ext cx="7615989" cy="4540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13803"/>
            <a:ext cx="6705600" cy="4630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979" y="1139890"/>
            <a:ext cx="6869372" cy="4575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6179" y="1167063"/>
            <a:ext cx="5951166" cy="4530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368" y="1179095"/>
            <a:ext cx="8033247" cy="4538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37647" y="1182768"/>
            <a:ext cx="10316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160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2020-08-28T12:16:16Z</dcterms:created>
  <dcterms:modified xsi:type="dcterms:W3CDTF">2020-08-28T15:48:43Z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