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8ofCxpBoea+wsV9uSZP8A==" hashData="lfTjgZh0eiy4kZMkz7Mn+2g0AxxaR/nNdOvQla1guxIdTzQD7oUJr+92+QuzBx7Yx2aMHXqXs2xTAXi83Gcv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" b="11401"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N°3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 xmlns="">
      <p:transition spd="slow" advTm="14000">
        <p:fade/>
        <p:sndAc>
          <p:stSnd loop="1">
            <p:snd r:embed="rId6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096" y="1139456"/>
            <a:ext cx="6089904" cy="4574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672" y="1111981"/>
            <a:ext cx="6089904" cy="457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210563"/>
            <a:ext cx="6705600" cy="4436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895" y="1113759"/>
            <a:ext cx="6919573" cy="4578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0546" y="1133856"/>
            <a:ext cx="6103454" cy="4584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7425" y="1180259"/>
            <a:ext cx="8077149" cy="4511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4096" y="1170432"/>
            <a:ext cx="6053328" cy="4539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808" y="1115568"/>
            <a:ext cx="6144768" cy="4608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5" b="7681"/>
          <a:stretch/>
        </p:blipFill>
        <p:spPr>
          <a:xfrm>
            <a:off x="2033278" y="1143082"/>
            <a:ext cx="8192602" cy="4531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199" y="1152145"/>
            <a:ext cx="6759120" cy="4517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30" y="1170432"/>
            <a:ext cx="6793929" cy="453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" b="11401"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2020-08-28T12:16:16Z</dcterms:created>
  <dcterms:modified xsi:type="dcterms:W3CDTF">2020-08-28T15:52:03Z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