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1qDeEImCc/r9LtP6A3MFA==" hashData="uuvCTU+6PewZ7nEMy8K6CBOElEeAh/RSg8k0dx0j5t9e98zTTlsrug9LmQ6UIa0mzfnoR2Cqjjbhlnp3U5Uz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E7DC9-5086-4074-9F64-F94F65B9D6B1}" type="datetimeFigureOut">
              <a:rPr lang="fr-FR" smtClean="0"/>
              <a:t>28/08/2020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7DE0A2-A017-4635-A62D-AC55B81C50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810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6573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044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636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58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77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024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15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502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959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9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005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6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565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1131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254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6F13-A93E-431B-9F5F-E401B2DF6C21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108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BEDA-28E1-461C-9E75-17ECA5DD77FC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596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77B82-D6CE-44AB-A135-CEF1700C18E4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0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3D40-B3D1-4B25-A03B-2DE6B180AD1A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860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08FB3-1AC8-4200-A662-4DF30C39B3A5}" type="datetime1">
              <a:rPr lang="fr-FR" smtClean="0"/>
              <a:t>28/08/2020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66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7748-FF58-49BB-9296-1B2271D3F41D}" type="datetime1">
              <a:rPr lang="fr-FR" smtClean="0"/>
              <a:t>28/08/2020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641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1B53-9594-469E-9CEC-4B9F23B18B9A}" type="datetime1">
              <a:rPr lang="fr-FR" smtClean="0"/>
              <a:t>28/08/2020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373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6B55F-B052-414D-B216-D820ED509A33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54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3C6-7BA5-474F-A6D1-B055A84D9E40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88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CF-CA76-47AC-9BAB-9A84F9F5641A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333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32659-DA87-4B4A-B941-B13292C8732D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69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1">
                <a:lumMod val="5000"/>
                <a:lumOff val="95000"/>
              </a:schemeClr>
            </a:gs>
            <a:gs pos="75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  <a:gs pos="1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3BE7F-896F-463D-9181-BAFF57B23B4E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4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74911" y="1182768"/>
            <a:ext cx="70421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en             Bretagne 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N°2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2648" y="3323475"/>
            <a:ext cx="1963250" cy="236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01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  <p:sndAc>
          <p:stSnd loop="1">
            <p:snd r:embed="rId3" name="393 cotes d 'armor 1.wav"/>
          </p:stSnd>
        </p:sndAc>
      </p:transition>
    </mc:Choice>
    <mc:Fallback>
      <p:transition spd="slow" advTm="14000">
        <p:fade/>
        <p:sndAc>
          <p:stSnd loop="1">
            <p:snd r:embed="rId3" name="393 cotes d 'armo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9254" y="1014644"/>
            <a:ext cx="97576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Une très belle ile à faire à pied, magnifiques vues sur la côte de granit rose de la baie de </a:t>
            </a:r>
            <a:r>
              <a:rPr lang="fr-FR" sz="2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loumanach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</a:p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Tout au long du GR34 qui permet à tous de faire le tour de l'île les chaos de rochers roses dont la palette du peintre situé sur le site de Castel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Menguy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l'extrême pointe de l'île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Trégastel.</a:t>
            </a:r>
            <a:endParaRPr lang="fr-FR" sz="28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3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7900" y="1142823"/>
            <a:ext cx="7696200" cy="4572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949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022" y="1151950"/>
            <a:ext cx="6061480" cy="45402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2295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979" y="1133650"/>
            <a:ext cx="6882063" cy="4585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961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06" b="8527"/>
          <a:stretch/>
        </p:blipFill>
        <p:spPr>
          <a:xfrm>
            <a:off x="2352173" y="1119144"/>
            <a:ext cx="7487653" cy="4558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46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4757" y="1165344"/>
            <a:ext cx="7041791" cy="4526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61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600" y="1101103"/>
            <a:ext cx="9565106" cy="4648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7411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3988" y="1161046"/>
            <a:ext cx="6075949" cy="4556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9177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1305" y="1136984"/>
            <a:ext cx="8138694" cy="4578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4849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89" t="-1223" r="2" b="-1"/>
          <a:stretch/>
        </p:blipFill>
        <p:spPr>
          <a:xfrm>
            <a:off x="1203910" y="1115166"/>
            <a:ext cx="9855117" cy="4562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89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1958" y="1170070"/>
            <a:ext cx="6075947" cy="45569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65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7241" y="1155469"/>
            <a:ext cx="8152621" cy="4522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4187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399" y="1157287"/>
            <a:ext cx="8121317" cy="4568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0909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937647" y="1182768"/>
            <a:ext cx="103167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Bretagne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6939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</TotalTime>
  <Words>160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2020-08-28T12:16:16Z</dcterms:created>
  <dcterms:modified xsi:type="dcterms:W3CDTF">2020-08-28T13:23:51Z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