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ijO8xl55h8cgSiOESUHww==" hashData="/Xx9ulVQMu/pPgRk9ahbuY//ePOKNUDjzwzzc0zV5Afnf9NoI6Xfd42nFbCl8g6MSw1msFy7Jps8qg909Qxz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E7DC9-5086-4074-9F64-F94F65B9D6B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7DE0A2-A017-4635-A62D-AC55B81C50F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810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573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04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636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05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77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24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315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502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5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005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565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113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7DE0A2-A017-4635-A62D-AC55B81C50F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225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6F13-A93E-431B-9F5F-E401B2DF6C2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108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5BEDA-28E1-461C-9E75-17ECA5DD77FC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59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77B82-D6CE-44AB-A135-CEF1700C18E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3D40-B3D1-4B25-A03B-2DE6B180AD1A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86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8FB3-1AC8-4200-A662-4DF30C39B3A5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66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87748-FF58-49BB-9296-1B2271D3F41D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64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A1B53-9594-469E-9CEC-4B9F23B18B9A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737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6B55F-B052-414D-B216-D820ED509A3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54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E33C6-7BA5-474F-A6D1-B055A84D9E40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8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E6CF-CA76-47AC-9BAB-9A84F9F5641A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333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32659-DA87-4B4A-B941-B13292C8732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6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1">
                <a:lumMod val="5000"/>
                <a:lumOff val="95000"/>
              </a:schemeClr>
            </a:gs>
            <a:gs pos="75000">
              <a:schemeClr val="accent4">
                <a:lumMod val="75000"/>
              </a:schemeClr>
            </a:gs>
            <a:gs pos="100000">
              <a:schemeClr val="accent5">
                <a:lumMod val="75000"/>
              </a:schemeClr>
            </a:gs>
            <a:gs pos="1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3BE7F-896F-463D-9181-BAFF57B23B4E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8CEEA-9D0E-4D24-874F-3DAAC9767F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4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2" b="11401"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702379" y="1182768"/>
            <a:ext cx="68543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en             Bretagne N°1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2648" y="3323475"/>
            <a:ext cx="1963250" cy="236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0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  <p:sndAc>
          <p:stSnd loop="1">
            <p:snd r:embed="rId3" name="393 cotes d 'armor 1.wav"/>
          </p:stSnd>
        </p:sndAc>
      </p:transition>
    </mc:Choice>
    <mc:Fallback>
      <p:transition spd="slow" advTm="14000">
        <p:fade/>
        <p:sndAc>
          <p:stSnd loop="1">
            <p:snd r:embed="rId3" name="393 cotes d 'armo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254" y="1014644"/>
            <a:ext cx="97576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Une très belle ile à faire à pied, magnifiques vues sur la côte de granit rose de la baie de </a:t>
            </a:r>
            <a:r>
              <a:rPr lang="fr-FR" sz="2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loumanach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</a:p>
          <a:p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Tout au long du GR34 qui permet à tous de faire le tour de l'île les chaos de rochers roses dont la palette du peintre situé sur le site de Castel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Menguy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l'extrême pointe de l'île </a:t>
            </a:r>
            <a:r>
              <a:rPr lang="fr-FR" sz="2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Renote</a:t>
            </a:r>
            <a:r>
              <a:rPr lang="fr-FR" sz="2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à Trégastel.</a:t>
            </a:r>
            <a:endParaRPr lang="fr-FR" sz="280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7900" y="1142823"/>
            <a:ext cx="7696200" cy="4572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949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989" y="1155032"/>
            <a:ext cx="6079274" cy="4566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229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0084" y="1143000"/>
            <a:ext cx="6063916" cy="4547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9612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494" y="1161740"/>
            <a:ext cx="8025063" cy="4523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8053" y="1158040"/>
            <a:ext cx="6045560" cy="4534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61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9898" y="1167063"/>
            <a:ext cx="8108817" cy="4555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741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463" y="1170822"/>
            <a:ext cx="8038021" cy="4521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917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0084" y="1163556"/>
            <a:ext cx="6043181" cy="4539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4849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989" y="1115929"/>
            <a:ext cx="6136106" cy="4602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89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874" y="1152358"/>
            <a:ext cx="6829926" cy="4553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657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947" y="1129910"/>
            <a:ext cx="6906127" cy="4592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418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947" y="1141128"/>
            <a:ext cx="6860927" cy="4551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090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66427"/>
            <a:ext cx="10833315" cy="5517397"/>
          </a:xfrm>
          <a:prstGeom prst="roundRect">
            <a:avLst/>
          </a:prstGeom>
          <a:noFill/>
          <a:ln w="952500" cmpd="dbl">
            <a:gradFill flip="none" rotWithShape="1">
              <a:gsLst>
                <a:gs pos="56000">
                  <a:srgbClr val="FFFF00"/>
                </a:gs>
                <a:gs pos="80000">
                  <a:schemeClr val="accent4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07458"/>
            <a:ext cx="2743200" cy="466779"/>
          </a:xfrm>
        </p:spPr>
        <p:txBody>
          <a:bodyPr/>
          <a:lstStyle/>
          <a:p>
            <a:fld id="{FD257629-56F7-4C43-B753-1B87E08434CE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0126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Lande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A828CEEA-9D0E-4D24-874F-3DAAC9767F7F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2" b="11401"/>
          <a:stretch/>
        </p:blipFill>
        <p:spPr>
          <a:xfrm>
            <a:off x="1613599" y="1182768"/>
            <a:ext cx="9031959" cy="450944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937647" y="1182768"/>
            <a:ext cx="103167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ile-</a:t>
            </a:r>
            <a:r>
              <a:rPr lang="fr-FR" sz="480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</a:t>
            </a:r>
            <a:r>
              <a:rPr lang="fr-FR" sz="4800" b="1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enote</a:t>
            </a:r>
            <a:r>
              <a:rPr lang="fr-FR" sz="48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693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160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2020-08-28T12:16:16Z</dcterms:created>
  <dcterms:modified xsi:type="dcterms:W3CDTF">2020-08-28T12:59:47Z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