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0" r:id="rId5"/>
    <p:sldId id="261" r:id="rId6"/>
    <p:sldId id="259" r:id="rId7"/>
    <p:sldId id="264" r:id="rId8"/>
    <p:sldId id="262" r:id="rId9"/>
    <p:sldId id="266" r:id="rId10"/>
    <p:sldId id="263" r:id="rId11"/>
    <p:sldId id="268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w8HVEihiGVkvlT/SvB67Q==" hashData="jR7Uq98sNQ6Ze0Ai3h1WSgqyNVJCXYbPNNtin3M9lHkQ6BlQi3XwWcmlmFJl52SBgIlWoQUGzb/4Ddxce5Co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01/06/2020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01/06/2020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01/06/2020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01/06/2020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N°9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80089" y="787276"/>
            <a:ext cx="10631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ne pas les prendre en exemple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38" y="1047135"/>
            <a:ext cx="5719563" cy="4654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54"/>
          <a:stretch/>
        </p:blipFill>
        <p:spPr>
          <a:xfrm>
            <a:off x="3170903" y="1061984"/>
            <a:ext cx="5987845" cy="461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461" y="1002665"/>
            <a:ext cx="6745356" cy="4731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1" y="937591"/>
            <a:ext cx="7447722" cy="4965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121" y="1007165"/>
            <a:ext cx="4727713" cy="4727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950842"/>
            <a:ext cx="4916558" cy="4916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17" t="2685" r="2697" b="6613"/>
          <a:stretch/>
        </p:blipFill>
        <p:spPr>
          <a:xfrm>
            <a:off x="1386839" y="1036321"/>
            <a:ext cx="9412539" cy="4632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2817" y="853441"/>
            <a:ext cx="98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Cherchez l’intrus en gendarmerie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050" y="886900"/>
            <a:ext cx="9381554" cy="5084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710" y="999530"/>
            <a:ext cx="6858000" cy="48764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723" y="1026832"/>
            <a:ext cx="7226709" cy="4733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629" y="979510"/>
            <a:ext cx="6402742" cy="4898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669" y="985215"/>
            <a:ext cx="7262191" cy="4765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277" y="851104"/>
            <a:ext cx="8185356" cy="51158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2323" y="851104"/>
            <a:ext cx="974074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gendarmerie , c’est faites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qu’ont vous dis , ne nous prenez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jamais en exemple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143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2020-04-14T13:04:53Z</dcterms:created>
  <dcterms:modified xsi:type="dcterms:W3CDTF">2020-06-01T14:58:25Z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