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57" r:id="rId2"/>
    <p:sldId id="265" r:id="rId3"/>
    <p:sldId id="258" r:id="rId4"/>
    <p:sldId id="260" r:id="rId5"/>
    <p:sldId id="261" r:id="rId6"/>
    <p:sldId id="264" r:id="rId7"/>
    <p:sldId id="259" r:id="rId8"/>
    <p:sldId id="262" r:id="rId9"/>
    <p:sldId id="266" r:id="rId10"/>
    <p:sldId id="263" r:id="rId11"/>
    <p:sldId id="268" r:id="rId12"/>
    <p:sldId id="267" r:id="rId13"/>
    <p:sldId id="269" r:id="rId14"/>
    <p:sldId id="270" r:id="rId15"/>
    <p:sldId id="271" r:id="rId16"/>
    <p:sldId id="272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tLXdq5ARfammlWn+4iyGA==" hashData="zD/JD5otU9zTWVMFeKyawO+Kh1AsYYK2D06NXt9D2JHPPG2CV5nvLlY5U4tDLsUuyTshXyhOl+FpWCGzIj2uv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2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7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7CC539-AB1F-4D86-B12B-8A03CA1C9FC4}" type="datetimeFigureOut">
              <a:rPr lang="fr-FR" smtClean="0"/>
              <a:t>01/06/2020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AE8286-C321-4508-A166-34129E138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2665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94419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35710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24688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54508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6661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06038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71397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83713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10240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83066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590390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40127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32235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93600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702731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2034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F688C-F7AF-403E-A5E6-1612498DA7FE}" type="datetime1">
              <a:rPr lang="fr-FR" smtClean="0"/>
              <a:t>01/06/2020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90123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E40DE-1988-47F8-A46B-887163C588CB}" type="datetime1">
              <a:rPr lang="fr-FR" smtClean="0"/>
              <a:t>01/06/2020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04064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5D1CD-F97C-4CC9-A6E9-FB84B83CFBD9}" type="datetime1">
              <a:rPr lang="fr-FR" smtClean="0"/>
              <a:t>01/06/2020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68226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E13BB-DB4C-49A9-B84D-606EBB4563A7}" type="datetime1">
              <a:rPr lang="fr-FR" smtClean="0"/>
              <a:t>01/06/2020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0894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9F692-7C17-4990-9A75-20991FB6B293}" type="datetime1">
              <a:rPr lang="fr-FR" smtClean="0"/>
              <a:t>01/06/2020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57511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EE976-38E4-47A0-A6CF-CDD8883AC805}" type="datetime1">
              <a:rPr lang="fr-FR" smtClean="0"/>
              <a:t>01/06/2020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5494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FF75A-D892-4513-9AF4-D9FFEFD2AA7F}" type="datetime1">
              <a:rPr lang="fr-FR" smtClean="0"/>
              <a:t>01/06/2020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64480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64531-5620-4012-A3BE-3D1D495F933C}" type="datetime1">
              <a:rPr lang="fr-FR" smtClean="0"/>
              <a:t>01/06/2020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6540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74017-F04E-4DE5-A31C-D5DB6246A965}" type="datetime1">
              <a:rPr lang="fr-FR" smtClean="0"/>
              <a:t>01/06/2020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35304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5E92D-D245-4978-80D6-D7CBCE669856}" type="datetime1">
              <a:rPr lang="fr-FR" smtClean="0"/>
              <a:t>01/06/2020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89835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F66D5-EDE9-4381-AAA3-344DB2E2E3B8}" type="datetime1">
              <a:rPr lang="fr-FR" smtClean="0"/>
              <a:t>01/06/2020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5550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1000">
              <a:schemeClr val="tx1"/>
            </a:gs>
            <a:gs pos="52000">
              <a:schemeClr val="bg1">
                <a:lumMod val="65000"/>
              </a:schemeClr>
            </a:gs>
            <a:gs pos="28000">
              <a:schemeClr val="bg1"/>
            </a:gs>
            <a:gs pos="100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E6924C-3A99-4354-993A-6AFC4FAFBE24}" type="datetime1">
              <a:rPr lang="fr-FR" smtClean="0"/>
              <a:t>01/06/2020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42547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6581" y="1613441"/>
            <a:ext cx="4492229" cy="3649935"/>
          </a:xfrm>
          <a:prstGeom prst="rect">
            <a:avLst/>
          </a:prstGeom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00B050"/>
                </a:gs>
                <a:gs pos="87000">
                  <a:schemeClr val="bg1"/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</p:pic>
      <p:sp>
        <p:nvSpPr>
          <p:cNvPr id="3" name="Rectangle 2"/>
          <p:cNvSpPr/>
          <p:nvPr/>
        </p:nvSpPr>
        <p:spPr>
          <a:xfrm>
            <a:off x="1123260" y="2873059"/>
            <a:ext cx="9945479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Gendarmes en délire</a:t>
            </a:r>
          </a:p>
          <a:p>
            <a:pPr algn="ctr"/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N°8 </a:t>
            </a:r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 Lande</a:t>
            </a:r>
            <a:endParaRPr lang="fr-FR" sz="8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145005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  <p:sndAc>
          <p:stSnd loop="1">
            <p:snd r:embed="rId3" name="Saint tropez gendarmes .wav"/>
          </p:stSnd>
        </p:sndAc>
      </p:transition>
    </mc:Choice>
    <mc:Fallback>
      <p:transition spd="slow" advTm="16000">
        <p:fade/>
        <p:sndAc>
          <p:stSnd loop="1">
            <p:snd r:embed="rId3" name="Saint tropez gendarmes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2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446" t="-1141" r="4775"/>
          <a:stretch/>
        </p:blipFill>
        <p:spPr>
          <a:xfrm>
            <a:off x="1188524" y="1090386"/>
            <a:ext cx="9848100" cy="457171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780089" y="787276"/>
            <a:ext cx="106318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 ne pas les prendre en exemple 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? 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114520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5446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94488" y="704844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3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3638" y="1047135"/>
            <a:ext cx="5719563" cy="46540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153730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4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54"/>
          <a:stretch/>
        </p:blipFill>
        <p:spPr>
          <a:xfrm>
            <a:off x="3170903" y="1061984"/>
            <a:ext cx="5987845" cy="46147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424320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5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3617" y="993913"/>
            <a:ext cx="4767470" cy="47674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579167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6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8556" y="960915"/>
            <a:ext cx="8454887" cy="47347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78441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7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2625" y="1100137"/>
            <a:ext cx="8286750" cy="465772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1" name="Rectangle 10"/>
          <p:cNvSpPr/>
          <p:nvPr/>
        </p:nvSpPr>
        <p:spPr>
          <a:xfrm>
            <a:off x="1036638" y="2967335"/>
            <a:ext cx="1011873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Ce gendarme n’a pas été contrôlé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88234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8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7670" y="982979"/>
            <a:ext cx="7195930" cy="48122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949767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9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317" t="2685" r="2697" b="6613"/>
          <a:stretch/>
        </p:blipFill>
        <p:spPr>
          <a:xfrm>
            <a:off x="1386839" y="1036321"/>
            <a:ext cx="9412539" cy="463296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132817" y="853441"/>
            <a:ext cx="98797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Cherchez l’intrus en gendarmerie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287043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62050" y="886900"/>
            <a:ext cx="9381554" cy="508419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45270" y="4440598"/>
            <a:ext cx="10015114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Un couple en abus d’apéros</a:t>
            </a:r>
            <a:endParaRPr lang="fr-FR" sz="6600" b="1" cap="none" spc="50" dirty="0">
              <a:ln w="0"/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05187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11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4710" y="999530"/>
            <a:ext cx="6858000" cy="487641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981060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12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6723" y="1026832"/>
            <a:ext cx="7226709" cy="47334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07260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13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1964" y="1017359"/>
            <a:ext cx="7381461" cy="47177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2052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14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418" t="1652" r="2139" b="7079"/>
          <a:stretch/>
        </p:blipFill>
        <p:spPr>
          <a:xfrm>
            <a:off x="3125901" y="974781"/>
            <a:ext cx="5870713" cy="48029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662554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15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5277" y="851104"/>
            <a:ext cx="8185356" cy="511584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202323" y="851104"/>
            <a:ext cx="9740743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En gendarmerie , c’est faites ce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qu’ont vous dis , ne nous prenez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jamais en exemple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503060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16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25165" y="1647672"/>
            <a:ext cx="10200356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C’était </a:t>
            </a:r>
          </a:p>
          <a:p>
            <a:pPr algn="ctr"/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Gendarmes en délire </a:t>
            </a:r>
          </a:p>
          <a:p>
            <a:pPr algn="ctr"/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 Lande</a:t>
            </a:r>
            <a:endParaRPr lang="fr-FR" sz="8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982942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188</TotalTime>
  <Words>149</Words>
  <Application>Microsoft Office PowerPoint</Application>
  <PresentationFormat>Grand écran</PresentationFormat>
  <Paragraphs>76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24</cp:revision>
  <dcterms:created xsi:type="dcterms:W3CDTF">2020-04-14T13:04:53Z</dcterms:created>
  <dcterms:modified xsi:type="dcterms:W3CDTF">2020-06-01T14:48:17Z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