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65" r:id="rId3"/>
    <p:sldId id="258" r:id="rId4"/>
    <p:sldId id="260" r:id="rId5"/>
    <p:sldId id="261" r:id="rId6"/>
    <p:sldId id="259" r:id="rId7"/>
    <p:sldId id="264" r:id="rId8"/>
    <p:sldId id="262" r:id="rId9"/>
    <p:sldId id="266" r:id="rId10"/>
    <p:sldId id="263" r:id="rId11"/>
    <p:sldId id="268" r:id="rId12"/>
    <p:sldId id="267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Dnl5j63QZ/ND8gvSzLNAg==" hashData="LUQEaKvxKYfWEFqjQ3iNP2IxUHOvDGIFzHm6XLAquroYEceJ0u+jhLBzAva0mNYcI7bgMBV/ORu/xEuiiXhF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7CC539-AB1F-4D86-B12B-8A03CA1C9FC4}" type="datetimeFigureOut">
              <a:rPr lang="fr-FR" smtClean="0"/>
              <a:t>01/06/2020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E8286-C321-4508-A166-34129E138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665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441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571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468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450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66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139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6038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71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0240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066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9039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0127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32235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3600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0273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E8286-C321-4508-A166-34129E13895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203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F688C-F7AF-403E-A5E6-1612498DA7FE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901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40DE-1988-47F8-A46B-887163C588CB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406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85D1CD-F97C-4CC9-A6E9-FB84B83CFBD9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82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E13BB-DB4C-49A9-B84D-606EBB4563A7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089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9F692-7C17-4990-9A75-20991FB6B293}" type="datetime1">
              <a:rPr lang="fr-FR" smtClean="0"/>
              <a:t>01/06/2020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51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2EE976-38E4-47A0-A6CF-CDD8883AC805}" type="datetime1">
              <a:rPr lang="fr-FR" smtClean="0"/>
              <a:t>01/06/2020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549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FF75A-D892-4513-9AF4-D9FFEFD2AA7F}" type="datetime1">
              <a:rPr lang="fr-FR" smtClean="0"/>
              <a:t>01/06/2020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48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531-5620-4012-A3BE-3D1D495F933C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540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74017-F04E-4DE5-A31C-D5DB6246A965}" type="datetime1">
              <a:rPr lang="fr-FR" smtClean="0"/>
              <a:t>01/06/2020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530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5E92D-D245-4978-80D6-D7CBCE669856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83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F66D5-EDE9-4381-AAA3-344DB2E2E3B8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555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tx1"/>
            </a:gs>
            <a:gs pos="52000">
              <a:schemeClr val="bg1">
                <a:lumMod val="65000"/>
              </a:schemeClr>
            </a:gs>
            <a:gs pos="28000">
              <a:schemeClr val="bg1"/>
            </a:gs>
            <a:gs pos="10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E6924C-3A99-4354-993A-6AFC4FAFBE24}" type="datetime1">
              <a:rPr lang="fr-FR" smtClean="0"/>
              <a:t>01/06/2020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496EF-632D-41D3-8698-C3ABC1B3F5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25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581" y="1613441"/>
            <a:ext cx="4492229" cy="3649935"/>
          </a:xfrm>
          <a:prstGeom prst="rect">
            <a:avLst/>
          </a:prstGeom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00B050"/>
                </a:gs>
                <a:gs pos="87000">
                  <a:schemeClr val="bg1"/>
                </a:gs>
                <a:gs pos="100000">
                  <a:schemeClr val="tx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</p:pic>
      <p:sp>
        <p:nvSpPr>
          <p:cNvPr id="3" name="Rectangle 2"/>
          <p:cNvSpPr/>
          <p:nvPr/>
        </p:nvSpPr>
        <p:spPr>
          <a:xfrm>
            <a:off x="1123260" y="2873059"/>
            <a:ext cx="994547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N°7 </a:t>
            </a:r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14500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Saint tropez gendarmes .wav"/>
          </p:stSnd>
        </p:sndAc>
      </p:transition>
    </mc:Choice>
    <mc:Fallback>
      <p:transition spd="slow" advTm="16000">
        <p:fade/>
        <p:sndAc>
          <p:stSnd loop="1">
            <p:snd r:embed="rId3" name="Saint tropez gendarme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6" t="-1141" r="4775"/>
          <a:stretch/>
        </p:blipFill>
        <p:spPr>
          <a:xfrm>
            <a:off x="1188524" y="1090386"/>
            <a:ext cx="9848100" cy="45717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80089" y="787276"/>
            <a:ext cx="106318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ne pas les prendre en exemple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1452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5446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94488" y="704844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638" y="1047135"/>
            <a:ext cx="5719563" cy="4654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1537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54"/>
          <a:stretch/>
        </p:blipFill>
        <p:spPr>
          <a:xfrm>
            <a:off x="3170903" y="1061984"/>
            <a:ext cx="5987845" cy="4614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2432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047750"/>
            <a:ext cx="7620000" cy="4762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1" name="Rectangle 10"/>
          <p:cNvSpPr/>
          <p:nvPr/>
        </p:nvSpPr>
        <p:spPr>
          <a:xfrm>
            <a:off x="807375" y="982667"/>
            <a:ext cx="105306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Lorsqu’ils viennent en gendarmerie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ils affichent la couleur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7916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8107" y="1012538"/>
            <a:ext cx="8052180" cy="48111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8823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6296" y="1043864"/>
            <a:ext cx="5539408" cy="4664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7844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6545" y="1043608"/>
            <a:ext cx="6309977" cy="47324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4976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317" t="2685" r="2697" b="6613"/>
          <a:stretch/>
        </p:blipFill>
        <p:spPr>
          <a:xfrm>
            <a:off x="1386839" y="1036321"/>
            <a:ext cx="9412539" cy="46329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32817" y="853441"/>
            <a:ext cx="98797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Cherchez l’intrus en gendarmerie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870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62050" y="886900"/>
            <a:ext cx="9381554" cy="50841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5270" y="4440598"/>
            <a:ext cx="1001511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couple en abus d’apéros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18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19651" y="993343"/>
            <a:ext cx="3906087" cy="4765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1060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6723" y="1026832"/>
            <a:ext cx="7226709" cy="4733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0726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7426" y="930090"/>
            <a:ext cx="6983895" cy="50073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268684" y="930090"/>
            <a:ext cx="965463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Parking de la clientèle Pernod</a:t>
            </a:r>
          </a:p>
        </p:txBody>
      </p:sp>
    </p:spTree>
    <p:extLst>
      <p:ext uri="{BB962C8B-B14F-4D97-AF65-F5344CB8AC3E}">
        <p14:creationId xmlns:p14="http://schemas.microsoft.com/office/powerpoint/2010/main" val="3822052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7725" y="1049739"/>
            <a:ext cx="4667535" cy="46675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6255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5277" y="851104"/>
            <a:ext cx="8185356" cy="51158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02323" y="851104"/>
            <a:ext cx="974074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gendarmerie , c’est faites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qu’ont vous dis , ne nous prenez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jamais en exemple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030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28397" y="668215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bg1"/>
                </a:gs>
                <a:gs pos="93000">
                  <a:srgbClr val="FF00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04800">
              <a:srgbClr val="FFFF00">
                <a:alpha val="21000"/>
              </a:srgbClr>
            </a:glo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762141" y="708620"/>
            <a:ext cx="10621108" cy="5416062"/>
          </a:xfrm>
          <a:prstGeom prst="rect">
            <a:avLst/>
          </a:prstGeom>
          <a:noFill/>
          <a:ln w="825500" cmpd="thickThin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86000">
                  <a:schemeClr val="accent4">
                    <a:lumMod val="97000"/>
                    <a:lumOff val="3000"/>
                  </a:schemeClr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127000">
              <a:srgbClr val="FF0000"/>
            </a:glow>
            <a:softEdge rad="165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0666" y="449023"/>
            <a:ext cx="11183816" cy="5978769"/>
          </a:xfrm>
          <a:prstGeom prst="rect">
            <a:avLst/>
          </a:prstGeom>
          <a:noFill/>
          <a:ln w="381000" cmpd="thickThin">
            <a:gradFill flip="none" rotWithShape="1">
              <a:gsLst>
                <a:gs pos="94000">
                  <a:srgbClr val="FFC0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9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223345" y="6464421"/>
            <a:ext cx="2743200" cy="365125"/>
          </a:xfrm>
        </p:spPr>
        <p:txBody>
          <a:bodyPr/>
          <a:lstStyle/>
          <a:p>
            <a:fld id="{836059AD-B5DA-403B-884F-087F6A063C1F}" type="datetime1">
              <a:rPr lang="fr-FR" sz="1800" b="1" smtClean="0">
                <a:solidFill>
                  <a:schemeClr val="bg1"/>
                </a:solidFill>
              </a:rPr>
              <a:t>01/06/2020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492874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PPS Lande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10799379" y="6492875"/>
            <a:ext cx="900252" cy="365125"/>
          </a:xfrm>
        </p:spPr>
        <p:txBody>
          <a:bodyPr/>
          <a:lstStyle/>
          <a:p>
            <a:fld id="{7FC496EF-632D-41D3-8698-C3ABC1B3F549}" type="slidenum">
              <a:rPr lang="fr-FR" sz="1800" b="1" smtClean="0">
                <a:solidFill>
                  <a:schemeClr val="bg1"/>
                </a:solidFill>
              </a:rPr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25165" y="1647672"/>
            <a:ext cx="1020035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C’était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Gendarmes en délire </a:t>
            </a:r>
          </a:p>
          <a:p>
            <a:pPr algn="ctr"/>
            <a:r>
              <a:rPr lang="fr-FR" sz="8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 Lande</a:t>
            </a:r>
            <a:endParaRPr lang="fr-FR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829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190</TotalTime>
  <Words>157</Words>
  <Application>Microsoft Office PowerPoint</Application>
  <PresentationFormat>Grand écran</PresentationFormat>
  <Paragraphs>78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2020-04-14T13:04:53Z</dcterms:created>
  <dcterms:modified xsi:type="dcterms:W3CDTF">2020-06-01T14:27:01Z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