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1" r:id="rId5"/>
    <p:sldId id="260" r:id="rId6"/>
    <p:sldId id="259" r:id="rId7"/>
    <p:sldId id="264" r:id="rId8"/>
    <p:sldId id="262" r:id="rId9"/>
    <p:sldId id="266" r:id="rId10"/>
    <p:sldId id="263" r:id="rId11"/>
    <p:sldId id="268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qN0PaVgBFJBkaUP87Cc+g==" hashData="euMSer925DBir8y/hsw36IHa4Jqbt5qKwvCT+RK37MKDmB3EBn69f/xaITpPlkiOGfXJ+g78yipQoLTz5rWA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01/06/2020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01/06/2020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01/06/2020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01/06/2020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N°6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80089" y="787276"/>
            <a:ext cx="10631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ne pas les prendre en exemple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38" y="1047135"/>
            <a:ext cx="5719563" cy="4654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315" y="1016992"/>
            <a:ext cx="9011265" cy="47285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88267" y="1016992"/>
            <a:ext cx="80486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gendarme et être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yvre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 volant plouf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588" r="-454" b="15161"/>
          <a:stretch/>
        </p:blipFill>
        <p:spPr>
          <a:xfrm>
            <a:off x="3170903" y="1061984"/>
            <a:ext cx="5987845" cy="461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" b="13419"/>
          <a:stretch/>
        </p:blipFill>
        <p:spPr>
          <a:xfrm>
            <a:off x="1010225" y="943898"/>
            <a:ext cx="10346033" cy="50353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39807" y="943898"/>
            <a:ext cx="10145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pour se faire leur provision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29" r="-696" b="18148"/>
          <a:stretch/>
        </p:blipFill>
        <p:spPr>
          <a:xfrm>
            <a:off x="1820777" y="1051577"/>
            <a:ext cx="8583593" cy="46493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53376" y="1011172"/>
            <a:ext cx="10238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Ils ont pris la route à 3 grammes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542" y="988142"/>
            <a:ext cx="8538048" cy="47968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21573" y="946958"/>
            <a:ext cx="88190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Pas plus d’un apéro à la fois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dis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Castaner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17" t="2685" r="2697" b="6613"/>
          <a:stretch/>
        </p:blipFill>
        <p:spPr>
          <a:xfrm>
            <a:off x="1386839" y="1036321"/>
            <a:ext cx="9412539" cy="4632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2817" y="853441"/>
            <a:ext cx="98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Cherchez l’intrus en gendarmerie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8" b="18689"/>
          <a:stretch/>
        </p:blipFill>
        <p:spPr>
          <a:xfrm>
            <a:off x="1462050" y="886900"/>
            <a:ext cx="9381554" cy="5084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710" y="999530"/>
            <a:ext cx="6858000" cy="48764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723" y="1026832"/>
            <a:ext cx="7226709" cy="4733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472" y="1002853"/>
            <a:ext cx="7211960" cy="4770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0062" y="1186544"/>
            <a:ext cx="6725265" cy="4484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277" y="851104"/>
            <a:ext cx="8185356" cy="51158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2323" y="851104"/>
            <a:ext cx="974074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gendarmerie , c’est faites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qu’ont vous dis , ne nous prenez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jamais en exemple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</TotalTime>
  <Words>178</Words>
  <Application>Microsoft Office PowerPoint</Application>
  <PresentationFormat>Grand écran</PresentationFormat>
  <Paragraphs>81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2020-04-14T13:04:53Z</dcterms:created>
  <dcterms:modified xsi:type="dcterms:W3CDTF">2020-06-01T13:40:52Z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