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58" r:id="rId4"/>
    <p:sldId id="266" r:id="rId5"/>
    <p:sldId id="261" r:id="rId6"/>
    <p:sldId id="260" r:id="rId7"/>
    <p:sldId id="259" r:id="rId8"/>
    <p:sldId id="264" r:id="rId9"/>
    <p:sldId id="262" r:id="rId10"/>
    <p:sldId id="271" r:id="rId11"/>
    <p:sldId id="270" r:id="rId12"/>
    <p:sldId id="269" r:id="rId13"/>
    <p:sldId id="263" r:id="rId14"/>
    <p:sldId id="267" r:id="rId15"/>
    <p:sldId id="268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4+jniwfhz4Wzq0otBrpA==" hashData="4OlbaFlE2po8NH/KfVCkEfjd7mBlCOPgxSJX+AYQvLKJnApFZBga6fZE8GgAf9ifnWcGkijZPusbEXOxLz70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04/05/2020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04/05/2020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04/05/2020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04/05/2020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N°5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41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7781" y="893618"/>
            <a:ext cx="6788727" cy="50915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Flèche droite 2"/>
          <p:cNvSpPr/>
          <p:nvPr/>
        </p:nvSpPr>
        <p:spPr>
          <a:xfrm rot="2092483">
            <a:off x="5614895" y="1760834"/>
            <a:ext cx="1633399" cy="39868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698504" y="668215"/>
            <a:ext cx="66473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 intrus à la Brigade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249" y="898750"/>
            <a:ext cx="7643501" cy="5060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564" y="908858"/>
            <a:ext cx="7536872" cy="50402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62211" y="668215"/>
            <a:ext cx="85007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Apéro </a:t>
            </a:r>
            <a:r>
              <a:rPr lang="fr-FR" sz="4800" b="1" spc="50" dirty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la voiture de service</a:t>
            </a:r>
          </a:p>
        </p:txBody>
      </p:sp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702" y="916879"/>
            <a:ext cx="8859743" cy="5043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301" y="896479"/>
            <a:ext cx="7758546" cy="50650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139" y="1011382"/>
            <a:ext cx="10354365" cy="4890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217" y="862792"/>
            <a:ext cx="8506691" cy="5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64" y="893465"/>
            <a:ext cx="10401272" cy="5012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028" y="882243"/>
            <a:ext cx="7897091" cy="5112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8731" y="900716"/>
            <a:ext cx="8007927" cy="50753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207" y="1082583"/>
            <a:ext cx="6943240" cy="46172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564" y="868680"/>
            <a:ext cx="9102436" cy="50973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912535" y="972280"/>
            <a:ext cx="63203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Après tant d’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éxcès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ce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qui va arriver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3970" y="823775"/>
            <a:ext cx="9365409" cy="5147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133</Words>
  <Application>Microsoft Office PowerPoint</Application>
  <PresentationFormat>Grand écran</PresentationFormat>
  <Paragraphs>74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2020-04-14T13:04:53Z</dcterms:created>
  <dcterms:modified xsi:type="dcterms:W3CDTF">2020-05-04T17:27:29Z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