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70" r:id="rId5"/>
    <p:sldId id="261" r:id="rId6"/>
    <p:sldId id="260" r:id="rId7"/>
    <p:sldId id="259" r:id="rId8"/>
    <p:sldId id="264" r:id="rId9"/>
    <p:sldId id="266" r:id="rId10"/>
    <p:sldId id="267" r:id="rId11"/>
    <p:sldId id="268" r:id="rId12"/>
    <p:sldId id="269" r:id="rId13"/>
    <p:sldId id="262" r:id="rId14"/>
    <p:sldId id="263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X3TVlhd+rmQJaKyRzIa7Q==" hashData="K/hnss05bdMPszpEO/8OULEQuWlSryjgr0nRE7+qOdI5eUUEiG7ErshX7imlRAMPOvQrS4lOfUzQ9eQWvH69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04/05/2020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04/05/2020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04/05/2020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04/05/2020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04/05/2020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04/05/2020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N°4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882" y="874029"/>
            <a:ext cx="10155383" cy="5077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073" y="880629"/>
            <a:ext cx="9836727" cy="5120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272" y="859220"/>
            <a:ext cx="9074727" cy="5100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1301" y="900544"/>
            <a:ext cx="10263172" cy="5043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564" y="867323"/>
            <a:ext cx="9088581" cy="5107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581" y="856839"/>
            <a:ext cx="9330797" cy="5102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273" y="852657"/>
            <a:ext cx="9060871" cy="5121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1095375"/>
            <a:ext cx="9505950" cy="466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655" y="1114888"/>
            <a:ext cx="6968835" cy="46374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491" y="886690"/>
            <a:ext cx="6770254" cy="5077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7674" y="853326"/>
            <a:ext cx="7232072" cy="5112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207" y="1082583"/>
            <a:ext cx="6943240" cy="4617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979" y="1066800"/>
            <a:ext cx="10258575" cy="4765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04/05/2020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113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2020-04-14T13:04:53Z</dcterms:created>
  <dcterms:modified xsi:type="dcterms:W3CDTF">2020-05-04T17:01:08Z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