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65" r:id="rId3"/>
    <p:sldId id="266" r:id="rId4"/>
    <p:sldId id="261" r:id="rId5"/>
    <p:sldId id="258" r:id="rId6"/>
    <p:sldId id="260" r:id="rId7"/>
    <p:sldId id="259" r:id="rId8"/>
    <p:sldId id="264" r:id="rId9"/>
    <p:sldId id="262" r:id="rId10"/>
    <p:sldId id="268" r:id="rId11"/>
    <p:sldId id="271" r:id="rId12"/>
    <p:sldId id="270" r:id="rId13"/>
    <p:sldId id="267" r:id="rId14"/>
    <p:sldId id="263" r:id="rId15"/>
    <p:sldId id="269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NIdrnrHbvBeyzNfLEGb2w==" hashData="zJ15+cNFuSw4msM/KxI6oGmGX8pOWDXJLfNdD9vhBoHc9CnTzERVKPMmcGtlSpN6I/4fHRg3h8osvX2svgsW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04/05/2020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04/05/2020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04/05/2020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04/05/2020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581" y="1613441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N°3 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6" t="-1141" r="4775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810" y="936786"/>
            <a:ext cx="8632556" cy="5035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254" y="880687"/>
            <a:ext cx="7342909" cy="5058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02020" y="820332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818" y="1001424"/>
            <a:ext cx="9060873" cy="5096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5273" y="904320"/>
            <a:ext cx="7523018" cy="50216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091" y="888168"/>
            <a:ext cx="8589818" cy="5081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02020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1" y="862251"/>
            <a:ext cx="7439890" cy="5048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414" y="978251"/>
            <a:ext cx="5468216" cy="4876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3715" y="955469"/>
            <a:ext cx="6927743" cy="4987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16"/>
          <a:stretch/>
        </p:blipFill>
        <p:spPr>
          <a:xfrm>
            <a:off x="1100380" y="914844"/>
            <a:ext cx="10149125" cy="5008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2305" y="929898"/>
            <a:ext cx="8584628" cy="5023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49" b="4868"/>
          <a:stretch/>
        </p:blipFill>
        <p:spPr>
          <a:xfrm>
            <a:off x="1485254" y="874521"/>
            <a:ext cx="9221491" cy="5003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207" y="1082583"/>
            <a:ext cx="6943240" cy="46172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3817" y="921440"/>
            <a:ext cx="8803037" cy="5038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114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2020-04-14T13:04:53Z</dcterms:created>
  <dcterms:modified xsi:type="dcterms:W3CDTF">2020-05-04T15:41:52Z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