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1" r:id="rId5"/>
    <p:sldId id="260" r:id="rId6"/>
    <p:sldId id="259" r:id="rId7"/>
    <p:sldId id="264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63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e+5kBFl8+yR6l60k1lYNw==" hashData="hJByawbNl9YNI5xnayLtiE0Qe02SQTQx6JLyDRms8bGqB0qM+Qxff3SDHx2YNx33ZKoAerVN8TxHTCgKru5t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04/05/2020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04/05/2020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04/05/2020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04/05/2020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885" y="1604032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N°2 par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1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407" y="1021453"/>
            <a:ext cx="5859625" cy="4804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545" y="1037426"/>
            <a:ext cx="6326745" cy="4732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294" y="1003998"/>
            <a:ext cx="5150498" cy="4769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545" y="1031033"/>
            <a:ext cx="6326745" cy="4745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7" y="1143000"/>
            <a:ext cx="51911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939" y="916802"/>
            <a:ext cx="5553269" cy="5043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649" y="983359"/>
            <a:ext cx="5430416" cy="4702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978" y="941966"/>
            <a:ext cx="5057192" cy="4868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5519" y="1022293"/>
            <a:ext cx="5654351" cy="4707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2296" y="1024889"/>
            <a:ext cx="7240555" cy="48270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97726" y="1024889"/>
            <a:ext cx="89216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avoir une belle vie , c’est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d’être gendarme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926" y="998959"/>
            <a:ext cx="8640147" cy="4860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392" y="1047067"/>
            <a:ext cx="5952929" cy="4595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07" y="1082583"/>
            <a:ext cx="6943240" cy="4617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124</Words>
  <Application>Microsoft Office PowerPoint</Application>
  <PresentationFormat>Grand écran</PresentationFormat>
  <Paragraphs>72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2020-04-14T13:04:53Z</dcterms:created>
  <dcterms:modified xsi:type="dcterms:W3CDTF">2020-05-04T15:02:10Z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