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0" r:id="rId5"/>
    <p:sldId id="261" r:id="rId6"/>
    <p:sldId id="259" r:id="rId7"/>
    <p:sldId id="264" r:id="rId8"/>
    <p:sldId id="262" r:id="rId9"/>
    <p:sldId id="266" r:id="rId10"/>
    <p:sldId id="263" r:id="rId11"/>
    <p:sldId id="268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NWjWyTVrvUUcW8S2qHhlw==" hashData="B4KWL03T1QKXNLai/cAbq6eC46G77/mCNfPzq+8vWIs7rYz44OXXtuyyOfMFHmTvWwinG6o9uY3tgSdlULZ5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01/06/2020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01/06/2020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01/06/2020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01/06/2020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N°10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80089" y="787276"/>
            <a:ext cx="1063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ne pas les prendre en exemple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38" y="1047135"/>
            <a:ext cx="5719563" cy="4654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4"/>
          <a:stretch/>
        </p:blipFill>
        <p:spPr>
          <a:xfrm>
            <a:off x="3170903" y="1061984"/>
            <a:ext cx="5987845" cy="461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7" b="17173"/>
          <a:stretch/>
        </p:blipFill>
        <p:spPr>
          <a:xfrm>
            <a:off x="3220882" y="926040"/>
            <a:ext cx="5593237" cy="4900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408" y="912998"/>
            <a:ext cx="6546574" cy="4926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861" y="979115"/>
            <a:ext cx="4863548" cy="4782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8663" y="988411"/>
            <a:ext cx="5830957" cy="4899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7" t="2685" r="2697" b="6613"/>
          <a:stretch/>
        </p:blipFill>
        <p:spPr>
          <a:xfrm>
            <a:off x="1386839" y="1036321"/>
            <a:ext cx="9412539" cy="4632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2817" y="853441"/>
            <a:ext cx="98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Cherchez l’intrus en gendarmerie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050" y="886900"/>
            <a:ext cx="9381554" cy="5084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999530"/>
            <a:ext cx="6858000" cy="4876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23" y="1026832"/>
            <a:ext cx="7226709" cy="473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6" y="940904"/>
            <a:ext cx="5944504" cy="4947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920931"/>
            <a:ext cx="9766852" cy="5022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277" y="851104"/>
            <a:ext cx="8185356" cy="5115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2323" y="851104"/>
            <a:ext cx="9740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gendarmerie , c’est faites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qu’ont vous dis , ne nous prenez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jamais en exemple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143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2020-04-14T13:04:53Z</dcterms:created>
  <dcterms:modified xsi:type="dcterms:W3CDTF">2020-06-01T15:06:41Z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