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58" r:id="rId3"/>
    <p:sldId id="265" r:id="rId4"/>
    <p:sldId id="261" r:id="rId5"/>
    <p:sldId id="260" r:id="rId6"/>
    <p:sldId id="259" r:id="rId7"/>
    <p:sldId id="264" r:id="rId8"/>
    <p:sldId id="262" r:id="rId9"/>
    <p:sldId id="266" r:id="rId10"/>
    <p:sldId id="263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EbCqrMVKiV3RNCmi2oj7g==" hashData="7YN1ty4HRcR3W1+XNnF+NjpugTxTZ1dEOliCbFV1d2V7j323RdXlmATHMEAh9+ey3vQEk3lIfEe7WNQksQvu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04/05/2020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04/05/2020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04/05/2020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04/05/2020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N° 1 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0582" y="1097878"/>
            <a:ext cx="7786254" cy="4578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41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2660" y="1050633"/>
            <a:ext cx="7339828" cy="4651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1105" y="1063147"/>
            <a:ext cx="5036949" cy="4669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6545" y="1074621"/>
            <a:ext cx="6369960" cy="4628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779" y="1075723"/>
            <a:ext cx="8322589" cy="4617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776" y="1078101"/>
            <a:ext cx="8229600" cy="4629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163" y="1073256"/>
            <a:ext cx="6152827" cy="4614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207" y="1082583"/>
            <a:ext cx="6943240" cy="46172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655" y="1087029"/>
            <a:ext cx="6059837" cy="4578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2583" y="1019142"/>
            <a:ext cx="4711485" cy="4676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5564" y="1077006"/>
            <a:ext cx="6414262" cy="4598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1"/>
          <a:stretch/>
        </p:blipFill>
        <p:spPr>
          <a:xfrm>
            <a:off x="3494638" y="1028252"/>
            <a:ext cx="5156113" cy="4695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5650" y="1057275"/>
            <a:ext cx="5600700" cy="4743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116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2020-04-14T13:04:53Z</dcterms:created>
  <dcterms:modified xsi:type="dcterms:W3CDTF">2020-05-04T14:08:58Z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