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L/sHXniTkPZASM1Oz52Uw==" hashData="n7rXlhbKjzZ+r1hoS9v0PZ/tshQVIU5+LKATqQHO/Gyw3/t+X0GZK4CAXigXU+KKSV5Jgp/1WT3RVrCv5cUY9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8" d="100"/>
          <a:sy n="78" d="100"/>
        </p:scale>
        <p:origin x="37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9B26FE-8D61-4A3A-AB2F-343197E099F1}" type="datetimeFigureOut">
              <a:rPr lang="fr-FR" smtClean="0"/>
              <a:t>10/10/2020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335D0F-0AE4-4FCF-A4E8-BB64E0935FCC}" type="slidenum">
              <a:rPr lang="fr-FR" smtClean="0"/>
              <a:t>‹N°›</a:t>
            </a:fld>
            <a:endParaRPr lang="fr-FR"/>
          </a:p>
        </p:txBody>
      </p:sp>
    </p:spTree>
    <p:extLst>
      <p:ext uri="{BB962C8B-B14F-4D97-AF65-F5344CB8AC3E}">
        <p14:creationId xmlns:p14="http://schemas.microsoft.com/office/powerpoint/2010/main" val="3683321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a:t>
            </a:fld>
            <a:endParaRPr lang="fr-FR"/>
          </a:p>
        </p:txBody>
      </p:sp>
    </p:spTree>
    <p:extLst>
      <p:ext uri="{BB962C8B-B14F-4D97-AF65-F5344CB8AC3E}">
        <p14:creationId xmlns:p14="http://schemas.microsoft.com/office/powerpoint/2010/main" val="3129834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2</a:t>
            </a:fld>
            <a:endParaRPr lang="fr-FR"/>
          </a:p>
        </p:txBody>
      </p:sp>
    </p:spTree>
    <p:extLst>
      <p:ext uri="{BB962C8B-B14F-4D97-AF65-F5344CB8AC3E}">
        <p14:creationId xmlns:p14="http://schemas.microsoft.com/office/powerpoint/2010/main" val="871852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3</a:t>
            </a:fld>
            <a:endParaRPr lang="fr-FR"/>
          </a:p>
        </p:txBody>
      </p:sp>
    </p:spTree>
    <p:extLst>
      <p:ext uri="{BB962C8B-B14F-4D97-AF65-F5344CB8AC3E}">
        <p14:creationId xmlns:p14="http://schemas.microsoft.com/office/powerpoint/2010/main" val="34017050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4</a:t>
            </a:fld>
            <a:endParaRPr lang="fr-FR"/>
          </a:p>
        </p:txBody>
      </p:sp>
    </p:spTree>
    <p:extLst>
      <p:ext uri="{BB962C8B-B14F-4D97-AF65-F5344CB8AC3E}">
        <p14:creationId xmlns:p14="http://schemas.microsoft.com/office/powerpoint/2010/main" val="11970814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5</a:t>
            </a:fld>
            <a:endParaRPr lang="fr-FR"/>
          </a:p>
        </p:txBody>
      </p:sp>
    </p:spTree>
    <p:extLst>
      <p:ext uri="{BB962C8B-B14F-4D97-AF65-F5344CB8AC3E}">
        <p14:creationId xmlns:p14="http://schemas.microsoft.com/office/powerpoint/2010/main" val="28399292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6</a:t>
            </a:fld>
            <a:endParaRPr lang="fr-FR"/>
          </a:p>
        </p:txBody>
      </p:sp>
    </p:spTree>
    <p:extLst>
      <p:ext uri="{BB962C8B-B14F-4D97-AF65-F5344CB8AC3E}">
        <p14:creationId xmlns:p14="http://schemas.microsoft.com/office/powerpoint/2010/main" val="13799318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7</a:t>
            </a:fld>
            <a:endParaRPr lang="fr-FR"/>
          </a:p>
        </p:txBody>
      </p:sp>
    </p:spTree>
    <p:extLst>
      <p:ext uri="{BB962C8B-B14F-4D97-AF65-F5344CB8AC3E}">
        <p14:creationId xmlns:p14="http://schemas.microsoft.com/office/powerpoint/2010/main" val="20589743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8</a:t>
            </a:fld>
            <a:endParaRPr lang="fr-FR"/>
          </a:p>
        </p:txBody>
      </p:sp>
    </p:spTree>
    <p:extLst>
      <p:ext uri="{BB962C8B-B14F-4D97-AF65-F5344CB8AC3E}">
        <p14:creationId xmlns:p14="http://schemas.microsoft.com/office/powerpoint/2010/main" val="3498750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9</a:t>
            </a:fld>
            <a:endParaRPr lang="fr-FR"/>
          </a:p>
        </p:txBody>
      </p:sp>
    </p:spTree>
    <p:extLst>
      <p:ext uri="{BB962C8B-B14F-4D97-AF65-F5344CB8AC3E}">
        <p14:creationId xmlns:p14="http://schemas.microsoft.com/office/powerpoint/2010/main" val="327646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10</a:t>
            </a:fld>
            <a:endParaRPr lang="fr-FR"/>
          </a:p>
        </p:txBody>
      </p:sp>
    </p:spTree>
    <p:extLst>
      <p:ext uri="{BB962C8B-B14F-4D97-AF65-F5344CB8AC3E}">
        <p14:creationId xmlns:p14="http://schemas.microsoft.com/office/powerpoint/2010/main" val="39132044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11</a:t>
            </a:fld>
            <a:endParaRPr lang="fr-FR"/>
          </a:p>
        </p:txBody>
      </p:sp>
    </p:spTree>
    <p:extLst>
      <p:ext uri="{BB962C8B-B14F-4D97-AF65-F5344CB8AC3E}">
        <p14:creationId xmlns:p14="http://schemas.microsoft.com/office/powerpoint/2010/main" val="4903698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12</a:t>
            </a:fld>
            <a:endParaRPr lang="fr-FR"/>
          </a:p>
        </p:txBody>
      </p:sp>
    </p:spTree>
    <p:extLst>
      <p:ext uri="{BB962C8B-B14F-4D97-AF65-F5344CB8AC3E}">
        <p14:creationId xmlns:p14="http://schemas.microsoft.com/office/powerpoint/2010/main" val="1637683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13</a:t>
            </a:fld>
            <a:endParaRPr lang="fr-FR"/>
          </a:p>
        </p:txBody>
      </p:sp>
    </p:spTree>
    <p:extLst>
      <p:ext uri="{BB962C8B-B14F-4D97-AF65-F5344CB8AC3E}">
        <p14:creationId xmlns:p14="http://schemas.microsoft.com/office/powerpoint/2010/main" val="13499895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14</a:t>
            </a:fld>
            <a:endParaRPr lang="fr-FR"/>
          </a:p>
        </p:txBody>
      </p:sp>
    </p:spTree>
    <p:extLst>
      <p:ext uri="{BB962C8B-B14F-4D97-AF65-F5344CB8AC3E}">
        <p14:creationId xmlns:p14="http://schemas.microsoft.com/office/powerpoint/2010/main" val="9841323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15</a:t>
            </a:fld>
            <a:endParaRPr lang="fr-FR"/>
          </a:p>
        </p:txBody>
      </p:sp>
    </p:spTree>
    <p:extLst>
      <p:ext uri="{BB962C8B-B14F-4D97-AF65-F5344CB8AC3E}">
        <p14:creationId xmlns:p14="http://schemas.microsoft.com/office/powerpoint/2010/main" val="240249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00DCF75-7B38-4A36-87CB-B25895D3E27E}"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942805708"/>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FC1DE1-34AA-4E0A-976C-58F05E6EBCAE}"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7831908"/>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A5156D00-E96E-40DA-935E-6A119FF33D4D}"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2649080507"/>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A74B335-34C0-48BE-98A5-310768A166AD}" type="datetime1">
              <a:rPr lang="fr-FR" smtClean="0"/>
              <a:t>10/10/2020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3797159992"/>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4141B1C-37C5-47B9-AEDF-238C286F1BCE}" type="datetime1">
              <a:rPr lang="fr-FR" smtClean="0"/>
              <a:t>10/10/2020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870999794"/>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52388F8-978B-440E-9A5B-B3CE0D8171FD}" type="datetime1">
              <a:rPr lang="fr-FR" smtClean="0"/>
              <a:t>10/10/2020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375349661"/>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1D23BD7-8076-4CC7-975B-D05E6F738D8A}" type="datetime1">
              <a:rPr lang="fr-FR" smtClean="0"/>
              <a:t>10/10/2020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2813269535"/>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F54B1E6-3FCB-4AD7-A91A-C5B7BFBD17CB}" type="datetime1">
              <a:rPr lang="fr-FR" smtClean="0"/>
              <a:t>10/10/2020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3923113174"/>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C9A1AC3-C692-4D95-84B7-298A4A18140A}" type="datetime1">
              <a:rPr lang="fr-FR" smtClean="0"/>
              <a:t>10/10/2020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322713555"/>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2770EF2-22F7-486C-8635-E9EAF7D9B9A2}"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822548555"/>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92C8E20-784E-41B8-909E-BE894263842D}"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674810770"/>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61000">
              <a:schemeClr val="accent6">
                <a:lumMod val="75000"/>
              </a:schemeClr>
            </a:gs>
            <a:gs pos="100000">
              <a:srgbClr val="FFFF00"/>
            </a:gs>
            <a:gs pos="88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3E2B78-2D49-4B84-A7A5-9F18D9F7E440}" type="datetime1">
              <a:rPr lang="fr-FR" smtClean="0"/>
              <a:t>10/10/2020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883538-643F-4996-A5A7-0445FEFA5C39}" type="slidenum">
              <a:rPr lang="fr-FR" smtClean="0"/>
              <a:t>‹N°›</a:t>
            </a:fld>
            <a:endParaRPr lang="fr-FR"/>
          </a:p>
        </p:txBody>
      </p:sp>
    </p:spTree>
    <p:extLst>
      <p:ext uri="{BB962C8B-B14F-4D97-AF65-F5344CB8AC3E}">
        <p14:creationId xmlns:p14="http://schemas.microsoft.com/office/powerpoint/2010/main" val="576845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12809" r="-281"/>
          <a:stretch/>
        </p:blipFill>
        <p:spPr>
          <a:xfrm>
            <a:off x="1055077" y="942535"/>
            <a:ext cx="10142806" cy="4960620"/>
          </a:xfrm>
          <a:prstGeom prst="rect">
            <a:avLst/>
          </a:prstGeom>
          <a:effectLst>
            <a:softEdge rad="127000"/>
          </a:effectLst>
        </p:spPr>
      </p:pic>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a:t>
            </a:fld>
            <a:endParaRPr lang="fr-FR" sz="2000" b="1" dirty="0">
              <a:solidFill>
                <a:schemeClr val="accent6">
                  <a:lumMod val="50000"/>
                </a:schemeClr>
              </a:solidFill>
              <a:latin typeface="Magneto" panose="04030805050802020D02" pitchFamily="82" charset="0"/>
            </a:endParaRPr>
          </a:p>
        </p:txBody>
      </p:sp>
      <p:sp>
        <p:nvSpPr>
          <p:cNvPr id="8" name="Rectangle 7"/>
          <p:cNvSpPr/>
          <p:nvPr/>
        </p:nvSpPr>
        <p:spPr>
          <a:xfrm>
            <a:off x="1846559" y="3934607"/>
            <a:ext cx="8521885" cy="2123658"/>
          </a:xfrm>
          <a:prstGeom prst="rect">
            <a:avLst/>
          </a:prstGeom>
        </p:spPr>
        <p:txBody>
          <a:bodyPr wrap="none">
            <a:spAutoFit/>
          </a:bodyPr>
          <a:lstStyle/>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Clermont Ferrand</a:t>
            </a:r>
          </a:p>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par Lande</a:t>
            </a:r>
            <a:endParaRPr lang="fr-FR" sz="6600" b="1" dirty="0">
              <a:solidFill>
                <a:srgbClr val="FFC000"/>
              </a:solidFill>
              <a:effectLst>
                <a:glow rad="228600">
                  <a:schemeClr val="accent2">
                    <a:satMod val="175000"/>
                    <a:alpha val="40000"/>
                  </a:schemeClr>
                </a:glow>
              </a:effectLst>
              <a:latin typeface="Magneto" panose="04030805050802020D02" pitchFamily="82" charset="0"/>
            </a:endParaRPr>
          </a:p>
        </p:txBody>
      </p:sp>
      <p:sp>
        <p:nvSpPr>
          <p:cNvPr id="10" name="Rectangle 9"/>
          <p:cNvSpPr/>
          <p:nvPr/>
        </p:nvSpPr>
        <p:spPr>
          <a:xfrm>
            <a:off x="1299936" y="1196592"/>
            <a:ext cx="1683474" cy="923330"/>
          </a:xfrm>
          <a:prstGeom prst="rect">
            <a:avLst/>
          </a:prstGeom>
          <a:noFill/>
        </p:spPr>
        <p:txBody>
          <a:bodyPr wrap="none" lIns="91440" tIns="45720" rIns="91440" bIns="45720">
            <a:spAutoFit/>
          </a:bodyPr>
          <a:lstStyle/>
          <a:p>
            <a:pPr algn="ctr"/>
            <a:r>
              <a:rPr lang="fr-FR" sz="5400" b="1" spc="50" dirty="0" smtClean="0">
                <a:ln w="0">
                  <a:solidFill>
                    <a:sysClr val="windowText" lastClr="000000"/>
                  </a:solidFill>
                </a:ln>
                <a:solidFill>
                  <a:srgbClr val="FFC000"/>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rPr>
              <a:t>N°5</a:t>
            </a:r>
            <a:endParaRPr lang="fr-FR" sz="5400" b="1" cap="none" spc="50" dirty="0">
              <a:ln w="0">
                <a:solidFill>
                  <a:sysClr val="windowText" lastClr="000000"/>
                </a:solidFill>
              </a:ln>
              <a:solidFill>
                <a:srgbClr val="FFC000"/>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2183297492"/>
      </p:ext>
    </p:extLst>
  </p:cSld>
  <p:clrMapOvr>
    <a:masterClrMapping/>
  </p:clrMapOvr>
  <mc:AlternateContent xmlns:mc="http://schemas.openxmlformats.org/markup-compatibility/2006" xmlns:p14="http://schemas.microsoft.com/office/powerpoint/2010/main">
    <mc:Choice Requires="p14">
      <p:transition spd="slow" p14:dur="7000" advTm="14000">
        <p:wedge/>
        <p:sndAc>
          <p:stSnd loop="1">
            <p:snd r:embed="rId3" name="Jean Ferrat - Ma France.wav"/>
          </p:stSnd>
        </p:sndAc>
      </p:transition>
    </mc:Choice>
    <mc:Fallback xmlns="">
      <p:transition spd="slow" advTm="14000">
        <p:wedge/>
        <p:sndAc>
          <p:stSnd loop="1">
            <p:snd r:embed="rId5" name="Jean Ferrat - Ma Franc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0">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0">
                                            <p:txEl>
                                              <p:pRg st="0" end="0"/>
                                            </p:txEl>
                                          </p:spTgt>
                                        </p:tgtEl>
                                        <p:attrNameLst>
                                          <p:attrName>ppt_w</p:attrName>
                                        </p:attrNameLst>
                                      </p:cBhvr>
                                    </p:anim>
                                    <p:anim by="(#ppt_w*0.50)" calcmode="lin" valueType="num">
                                      <p:cBhvr>
                                        <p:cTn id="42" dur="500" decel="50000" autoRev="1" fill="hold">
                                          <p:stCondLst>
                                            <p:cond delay="0"/>
                                          </p:stCondLst>
                                        </p:cTn>
                                        <p:tgtEl>
                                          <p:spTgt spid="10">
                                            <p:txEl>
                                              <p:pRg st="0" end="0"/>
                                            </p:txEl>
                                          </p:spTgt>
                                        </p:tgtEl>
                                        <p:attrNameLst>
                                          <p:attrName>ppt_x</p:attrName>
                                        </p:attrNameLst>
                                      </p:cBhvr>
                                    </p:anim>
                                    <p:anim from="(-#ppt_h/2)" to="(#ppt_y)" calcmode="lin" valueType="num">
                                      <p:cBhvr>
                                        <p:cTn id="43" dur="1000" fill="hold">
                                          <p:stCondLst>
                                            <p:cond delay="0"/>
                                          </p:stCondLst>
                                        </p:cTn>
                                        <p:tgtEl>
                                          <p:spTgt spid="10">
                                            <p:txEl>
                                              <p:pRg st="0" end="0"/>
                                            </p:txEl>
                                          </p:spTgt>
                                        </p:tgtEl>
                                        <p:attrNameLst>
                                          <p:attrName>ppt_y</p:attrName>
                                        </p:attrNameLst>
                                      </p:cBhvr>
                                    </p:anim>
                                    <p:animRot by="21600000">
                                      <p:cBhvr>
                                        <p:cTn id="44"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2</a:t>
            </a:fld>
            <a:endParaRPr lang="fr-FR" sz="2000" b="1" dirty="0">
              <a:solidFill>
                <a:schemeClr val="accent6">
                  <a:lumMod val="50000"/>
                </a:schemeClr>
              </a:solidFill>
              <a:latin typeface="Magneto" panose="04030805050802020D02" pitchFamily="82" charset="0"/>
            </a:endParaRPr>
          </a:p>
        </p:txBody>
      </p:sp>
      <p:sp>
        <p:nvSpPr>
          <p:cNvPr id="2" name="Rectangle 1"/>
          <p:cNvSpPr/>
          <p:nvPr/>
        </p:nvSpPr>
        <p:spPr>
          <a:xfrm>
            <a:off x="1350498" y="1275932"/>
            <a:ext cx="9523828" cy="4401205"/>
          </a:xfrm>
          <a:prstGeom prst="rect">
            <a:avLst/>
          </a:prstGeom>
        </p:spPr>
        <p:txBody>
          <a:bodyPr wrap="square">
            <a:spAutoFit/>
          </a:bodyPr>
          <a:lstStyle/>
          <a:p>
            <a:r>
              <a:rPr lang="fr-FR" sz="2800" b="1" dirty="0" smtClean="0">
                <a:effectLst>
                  <a:glow rad="228600">
                    <a:schemeClr val="accent4">
                      <a:satMod val="175000"/>
                      <a:alpha val="40000"/>
                    </a:schemeClr>
                  </a:glow>
                </a:effectLst>
                <a:latin typeface="Magneto" panose="04030805050802020D02" pitchFamily="82" charset="0"/>
              </a:rPr>
              <a:t>Capitale </a:t>
            </a:r>
            <a:r>
              <a:rPr lang="fr-FR" sz="2800" b="1" dirty="0">
                <a:effectLst>
                  <a:glow rad="228600">
                    <a:schemeClr val="accent4">
                      <a:satMod val="175000"/>
                      <a:alpha val="40000"/>
                    </a:schemeClr>
                  </a:glow>
                </a:effectLst>
                <a:latin typeface="Magneto" panose="04030805050802020D02" pitchFamily="82" charset="0"/>
              </a:rPr>
              <a:t>de l’Auvergne, idéalement située entre la Limagne et la chaîne des Puys,  Clermont Ferrand  dispose d'un riche patrimoine. Le vieux Clermont est bâti sur une légère butte, vestige de l’un des trois cônes volcaniques qui s’étendaient jadis jusqu’à l’entrée de Chamalières. Colonie celtique bien avant l’occupation romaine, Clermont devint l’un des plus hauts lieux de la chrétienté, dès le Vème siècle. </a:t>
            </a:r>
          </a:p>
        </p:txBody>
      </p:sp>
    </p:spTree>
    <p:extLst>
      <p:ext uri="{BB962C8B-B14F-4D97-AF65-F5344CB8AC3E}">
        <p14:creationId xmlns:p14="http://schemas.microsoft.com/office/powerpoint/2010/main" val="4095992108"/>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3</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10691" y="980902"/>
            <a:ext cx="7330120" cy="4923397"/>
          </a:xfrm>
          <a:prstGeom prst="rect">
            <a:avLst/>
          </a:prstGeom>
          <a:effectLst>
            <a:softEdge rad="127000"/>
          </a:effectLst>
        </p:spPr>
      </p:pic>
    </p:spTree>
    <p:extLst>
      <p:ext uri="{BB962C8B-B14F-4D97-AF65-F5344CB8AC3E}">
        <p14:creationId xmlns:p14="http://schemas.microsoft.com/office/powerpoint/2010/main" val="2668670743"/>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4</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94065" y="967212"/>
            <a:ext cx="7445788" cy="4951449"/>
          </a:xfrm>
          <a:prstGeom prst="rect">
            <a:avLst/>
          </a:prstGeom>
          <a:effectLst>
            <a:softEdge rad="127000"/>
          </a:effectLst>
        </p:spPr>
      </p:pic>
    </p:spTree>
    <p:extLst>
      <p:ext uri="{BB962C8B-B14F-4D97-AF65-F5344CB8AC3E}">
        <p14:creationId xmlns:p14="http://schemas.microsoft.com/office/powerpoint/2010/main" val="1879562004"/>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5</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12916" y="977508"/>
            <a:ext cx="9144000" cy="4914900"/>
          </a:xfrm>
          <a:prstGeom prst="rect">
            <a:avLst/>
          </a:prstGeom>
          <a:effectLst>
            <a:softEdge rad="127000"/>
          </a:effectLst>
        </p:spPr>
      </p:pic>
    </p:spTree>
    <p:extLst>
      <p:ext uri="{BB962C8B-B14F-4D97-AF65-F5344CB8AC3E}">
        <p14:creationId xmlns:p14="http://schemas.microsoft.com/office/powerpoint/2010/main" val="1608348761"/>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6</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10690" y="940310"/>
            <a:ext cx="7414953" cy="4947796"/>
          </a:xfrm>
          <a:prstGeom prst="rect">
            <a:avLst/>
          </a:prstGeom>
          <a:effectLst>
            <a:softEdge rad="127000"/>
          </a:effectLst>
        </p:spPr>
      </p:pic>
    </p:spTree>
    <p:extLst>
      <p:ext uri="{BB962C8B-B14F-4D97-AF65-F5344CB8AC3E}">
        <p14:creationId xmlns:p14="http://schemas.microsoft.com/office/powerpoint/2010/main" val="3486560439"/>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7</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531" b="16405"/>
          <a:stretch/>
        </p:blipFill>
        <p:spPr>
          <a:xfrm>
            <a:off x="2223635" y="988224"/>
            <a:ext cx="7744729" cy="4881551"/>
          </a:xfrm>
          <a:prstGeom prst="rect">
            <a:avLst/>
          </a:prstGeom>
          <a:effectLst>
            <a:softEdge rad="127000"/>
          </a:effectLst>
        </p:spPr>
      </p:pic>
    </p:spTree>
    <p:extLst>
      <p:ext uri="{BB962C8B-B14F-4D97-AF65-F5344CB8AC3E}">
        <p14:creationId xmlns:p14="http://schemas.microsoft.com/office/powerpoint/2010/main" val="1760483387"/>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8</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60814" y="950195"/>
            <a:ext cx="7436627" cy="4935216"/>
          </a:xfrm>
          <a:prstGeom prst="rect">
            <a:avLst/>
          </a:prstGeom>
          <a:effectLst>
            <a:softEdge rad="127000"/>
          </a:effectLst>
        </p:spPr>
      </p:pic>
    </p:spTree>
    <p:extLst>
      <p:ext uri="{BB962C8B-B14F-4D97-AF65-F5344CB8AC3E}">
        <p14:creationId xmlns:p14="http://schemas.microsoft.com/office/powerpoint/2010/main" val="384655939"/>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9</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76452" y="942543"/>
            <a:ext cx="6598984" cy="4942868"/>
          </a:xfrm>
          <a:prstGeom prst="rect">
            <a:avLst/>
          </a:prstGeom>
          <a:effectLst>
            <a:softEdge rad="127000"/>
          </a:effectLst>
        </p:spPr>
      </p:pic>
    </p:spTree>
    <p:extLst>
      <p:ext uri="{BB962C8B-B14F-4D97-AF65-F5344CB8AC3E}">
        <p14:creationId xmlns:p14="http://schemas.microsoft.com/office/powerpoint/2010/main" val="4171106459"/>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10</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 b="4745"/>
          <a:stretch/>
        </p:blipFill>
        <p:spPr>
          <a:xfrm>
            <a:off x="2216917" y="968050"/>
            <a:ext cx="7758166" cy="4921900"/>
          </a:xfrm>
          <a:prstGeom prst="rect">
            <a:avLst/>
          </a:prstGeom>
          <a:effectLst>
            <a:softEdge rad="127000"/>
          </a:effectLst>
        </p:spPr>
      </p:pic>
    </p:spTree>
    <p:extLst>
      <p:ext uri="{BB962C8B-B14F-4D97-AF65-F5344CB8AC3E}">
        <p14:creationId xmlns:p14="http://schemas.microsoft.com/office/powerpoint/2010/main" val="449152069"/>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11</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10937" y="946992"/>
            <a:ext cx="7564583" cy="4960382"/>
          </a:xfrm>
          <a:prstGeom prst="rect">
            <a:avLst/>
          </a:prstGeom>
          <a:effectLst>
            <a:softEdge rad="127000"/>
          </a:effectLst>
        </p:spPr>
      </p:pic>
    </p:spTree>
    <p:extLst>
      <p:ext uri="{BB962C8B-B14F-4D97-AF65-F5344CB8AC3E}">
        <p14:creationId xmlns:p14="http://schemas.microsoft.com/office/powerpoint/2010/main" val="3550368588"/>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12</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79" b="3972"/>
          <a:stretch/>
        </p:blipFill>
        <p:spPr>
          <a:xfrm>
            <a:off x="2283761" y="983976"/>
            <a:ext cx="7624477" cy="4890048"/>
          </a:xfrm>
          <a:prstGeom prst="rect">
            <a:avLst/>
          </a:prstGeom>
          <a:effectLst>
            <a:softEdge rad="127000"/>
          </a:effectLst>
        </p:spPr>
      </p:pic>
    </p:spTree>
    <p:extLst>
      <p:ext uri="{BB962C8B-B14F-4D97-AF65-F5344CB8AC3E}">
        <p14:creationId xmlns:p14="http://schemas.microsoft.com/office/powerpoint/2010/main" val="805823648"/>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13</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4065" y="975822"/>
            <a:ext cx="7381702" cy="4921135"/>
          </a:xfrm>
          <a:prstGeom prst="rect">
            <a:avLst/>
          </a:prstGeom>
          <a:effectLst>
            <a:softEdge rad="127000"/>
          </a:effectLst>
        </p:spPr>
      </p:pic>
    </p:spTree>
    <p:extLst>
      <p:ext uri="{BB962C8B-B14F-4D97-AF65-F5344CB8AC3E}">
        <p14:creationId xmlns:p14="http://schemas.microsoft.com/office/powerpoint/2010/main" val="3876743762"/>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14</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61309" y="973851"/>
            <a:ext cx="7880466" cy="4903401"/>
          </a:xfrm>
          <a:prstGeom prst="rect">
            <a:avLst/>
          </a:prstGeom>
          <a:effectLst>
            <a:softEdge rad="127000"/>
          </a:effectLst>
        </p:spPr>
      </p:pic>
    </p:spTree>
    <p:extLst>
      <p:ext uri="{BB962C8B-B14F-4D97-AF65-F5344CB8AC3E}">
        <p14:creationId xmlns:p14="http://schemas.microsoft.com/office/powerpoint/2010/main" val="847320306"/>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12809" r="-281"/>
          <a:stretch/>
        </p:blipFill>
        <p:spPr>
          <a:xfrm>
            <a:off x="1055077" y="942535"/>
            <a:ext cx="10142806" cy="4960620"/>
          </a:xfrm>
          <a:prstGeom prst="rect">
            <a:avLst/>
          </a:prstGeom>
          <a:effectLst>
            <a:softEdge rad="127000"/>
          </a:effectLst>
        </p:spPr>
      </p:pic>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15</a:t>
            </a:fld>
            <a:endParaRPr lang="fr-FR" sz="2000" b="1" dirty="0">
              <a:solidFill>
                <a:schemeClr val="accent6">
                  <a:lumMod val="50000"/>
                </a:schemeClr>
              </a:solidFill>
              <a:latin typeface="Magneto" panose="04030805050802020D02" pitchFamily="82" charset="0"/>
            </a:endParaRPr>
          </a:p>
        </p:txBody>
      </p:sp>
      <p:sp>
        <p:nvSpPr>
          <p:cNvPr id="8" name="Rectangle 7"/>
          <p:cNvSpPr/>
          <p:nvPr/>
        </p:nvSpPr>
        <p:spPr>
          <a:xfrm>
            <a:off x="1673154" y="3850718"/>
            <a:ext cx="8845691" cy="3139321"/>
          </a:xfrm>
          <a:prstGeom prst="rect">
            <a:avLst/>
          </a:prstGeom>
        </p:spPr>
        <p:txBody>
          <a:bodyPr wrap="none">
            <a:spAutoFit/>
          </a:bodyPr>
          <a:lstStyle/>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C’était</a:t>
            </a:r>
          </a:p>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Clermont Ferrand</a:t>
            </a:r>
          </a:p>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a:t>
            </a:r>
            <a:endParaRPr lang="fr-FR" sz="6600" b="1" dirty="0">
              <a:solidFill>
                <a:srgbClr val="FFC00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487052820"/>
      </p:ext>
    </p:extLst>
  </p:cSld>
  <p:clrMapOvr>
    <a:masterClrMapping/>
  </p:clrMapOvr>
  <mc:AlternateContent xmlns:mc="http://schemas.openxmlformats.org/markup-compatibility/2006" xmlns:p14="http://schemas.microsoft.com/office/powerpoint/2010/main">
    <mc:Choice Requires="p14">
      <p:transition spd="slow" p14:dur="7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2" end="2"/>
                                            </p:txEl>
                                          </p:spTgt>
                                        </p:tgtEl>
                                        <p:attrNameLst>
                                          <p:attrName>ppt_w</p:attrName>
                                        </p:attrNameLst>
                                      </p:cBhvr>
                                    </p:anim>
                                    <p:anim by="(#ppt_w*0.50)" calcmode="lin" valueType="num">
                                      <p:cBhvr>
                                        <p:cTn id="42" dur="500" decel="50000" autoRev="1" fill="hold">
                                          <p:stCondLst>
                                            <p:cond delay="0"/>
                                          </p:stCondLst>
                                        </p:cTn>
                                        <p:tgtEl>
                                          <p:spTgt spid="8">
                                            <p:txEl>
                                              <p:pRg st="2" end="2"/>
                                            </p:txEl>
                                          </p:spTgt>
                                        </p:tgtEl>
                                        <p:attrNameLst>
                                          <p:attrName>ppt_x</p:attrName>
                                        </p:attrNameLst>
                                      </p:cBhvr>
                                    </p:anim>
                                    <p:anim from="(-#ppt_h/2)" to="(#ppt_y)" calcmode="lin" valueType="num">
                                      <p:cBhvr>
                                        <p:cTn id="43" dur="1000" fill="hold">
                                          <p:stCondLst>
                                            <p:cond delay="0"/>
                                          </p:stCondLst>
                                        </p:cTn>
                                        <p:tgtEl>
                                          <p:spTgt spid="8">
                                            <p:txEl>
                                              <p:pRg st="2" end="2"/>
                                            </p:txEl>
                                          </p:spTgt>
                                        </p:tgtEl>
                                        <p:attrNameLst>
                                          <p:attrName>ppt_y</p:attrName>
                                        </p:attrNameLst>
                                      </p:cBhvr>
                                    </p:anim>
                                    <p:animRot by="21600000">
                                      <p:cBhvr>
                                        <p:cTn id="4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172</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2020-10-10T12:41:58Z</dcterms:created>
  <dcterms:modified xsi:type="dcterms:W3CDTF">2020-10-10T17:20:09Z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