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g4pNrQYNUYJ4+leVexkwQ==" hashData="kAl2g6ZY72jFPje7thNbwwX0CWb7wvuudgoWaAkM/AMG/Ca0l+dhk2wartTmMYf5tavvi++3DvGP7IE+9WV50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9B26FE-8D61-4A3A-AB2F-343197E099F1}" type="datetimeFigureOut">
              <a:rPr lang="fr-FR" smtClean="0"/>
              <a:t>10/10/2020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335D0F-0AE4-4FCF-A4E8-BB64E0935FCC}" type="slidenum">
              <a:rPr lang="fr-FR" smtClean="0"/>
              <a:t>‹N°›</a:t>
            </a:fld>
            <a:endParaRPr lang="fr-FR"/>
          </a:p>
        </p:txBody>
      </p:sp>
    </p:spTree>
    <p:extLst>
      <p:ext uri="{BB962C8B-B14F-4D97-AF65-F5344CB8AC3E}">
        <p14:creationId xmlns:p14="http://schemas.microsoft.com/office/powerpoint/2010/main" val="3683321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a:t>
            </a:fld>
            <a:endParaRPr lang="fr-FR"/>
          </a:p>
        </p:txBody>
      </p:sp>
    </p:spTree>
    <p:extLst>
      <p:ext uri="{BB962C8B-B14F-4D97-AF65-F5344CB8AC3E}">
        <p14:creationId xmlns:p14="http://schemas.microsoft.com/office/powerpoint/2010/main" val="312983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2</a:t>
            </a:fld>
            <a:endParaRPr lang="fr-FR"/>
          </a:p>
        </p:txBody>
      </p:sp>
    </p:spTree>
    <p:extLst>
      <p:ext uri="{BB962C8B-B14F-4D97-AF65-F5344CB8AC3E}">
        <p14:creationId xmlns:p14="http://schemas.microsoft.com/office/powerpoint/2010/main" val="871852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3</a:t>
            </a:fld>
            <a:endParaRPr lang="fr-FR"/>
          </a:p>
        </p:txBody>
      </p:sp>
    </p:spTree>
    <p:extLst>
      <p:ext uri="{BB962C8B-B14F-4D97-AF65-F5344CB8AC3E}">
        <p14:creationId xmlns:p14="http://schemas.microsoft.com/office/powerpoint/2010/main" val="3401705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4</a:t>
            </a:fld>
            <a:endParaRPr lang="fr-FR"/>
          </a:p>
        </p:txBody>
      </p:sp>
    </p:spTree>
    <p:extLst>
      <p:ext uri="{BB962C8B-B14F-4D97-AF65-F5344CB8AC3E}">
        <p14:creationId xmlns:p14="http://schemas.microsoft.com/office/powerpoint/2010/main" val="1197081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5</a:t>
            </a:fld>
            <a:endParaRPr lang="fr-FR"/>
          </a:p>
        </p:txBody>
      </p:sp>
    </p:spTree>
    <p:extLst>
      <p:ext uri="{BB962C8B-B14F-4D97-AF65-F5344CB8AC3E}">
        <p14:creationId xmlns:p14="http://schemas.microsoft.com/office/powerpoint/2010/main" val="2839929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6</a:t>
            </a:fld>
            <a:endParaRPr lang="fr-FR"/>
          </a:p>
        </p:txBody>
      </p:sp>
    </p:spTree>
    <p:extLst>
      <p:ext uri="{BB962C8B-B14F-4D97-AF65-F5344CB8AC3E}">
        <p14:creationId xmlns:p14="http://schemas.microsoft.com/office/powerpoint/2010/main" val="1379931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7</a:t>
            </a:fld>
            <a:endParaRPr lang="fr-FR"/>
          </a:p>
        </p:txBody>
      </p:sp>
    </p:spTree>
    <p:extLst>
      <p:ext uri="{BB962C8B-B14F-4D97-AF65-F5344CB8AC3E}">
        <p14:creationId xmlns:p14="http://schemas.microsoft.com/office/powerpoint/2010/main" val="2058974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8</a:t>
            </a:fld>
            <a:endParaRPr lang="fr-FR"/>
          </a:p>
        </p:txBody>
      </p:sp>
    </p:spTree>
    <p:extLst>
      <p:ext uri="{BB962C8B-B14F-4D97-AF65-F5344CB8AC3E}">
        <p14:creationId xmlns:p14="http://schemas.microsoft.com/office/powerpoint/2010/main" val="3498750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9</a:t>
            </a:fld>
            <a:endParaRPr lang="fr-FR"/>
          </a:p>
        </p:txBody>
      </p:sp>
    </p:spTree>
    <p:extLst>
      <p:ext uri="{BB962C8B-B14F-4D97-AF65-F5344CB8AC3E}">
        <p14:creationId xmlns:p14="http://schemas.microsoft.com/office/powerpoint/2010/main" val="327646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10</a:t>
            </a:fld>
            <a:endParaRPr lang="fr-FR"/>
          </a:p>
        </p:txBody>
      </p:sp>
    </p:spTree>
    <p:extLst>
      <p:ext uri="{BB962C8B-B14F-4D97-AF65-F5344CB8AC3E}">
        <p14:creationId xmlns:p14="http://schemas.microsoft.com/office/powerpoint/2010/main" val="490369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11</a:t>
            </a:fld>
            <a:endParaRPr lang="fr-FR"/>
          </a:p>
        </p:txBody>
      </p:sp>
    </p:spTree>
    <p:extLst>
      <p:ext uri="{BB962C8B-B14F-4D97-AF65-F5344CB8AC3E}">
        <p14:creationId xmlns:p14="http://schemas.microsoft.com/office/powerpoint/2010/main" val="39132044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12</a:t>
            </a:fld>
            <a:endParaRPr lang="fr-FR"/>
          </a:p>
        </p:txBody>
      </p:sp>
    </p:spTree>
    <p:extLst>
      <p:ext uri="{BB962C8B-B14F-4D97-AF65-F5344CB8AC3E}">
        <p14:creationId xmlns:p14="http://schemas.microsoft.com/office/powerpoint/2010/main" val="163768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13</a:t>
            </a:fld>
            <a:endParaRPr lang="fr-FR"/>
          </a:p>
        </p:txBody>
      </p:sp>
    </p:spTree>
    <p:extLst>
      <p:ext uri="{BB962C8B-B14F-4D97-AF65-F5344CB8AC3E}">
        <p14:creationId xmlns:p14="http://schemas.microsoft.com/office/powerpoint/2010/main" val="1349989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14</a:t>
            </a:fld>
            <a:endParaRPr lang="fr-FR"/>
          </a:p>
        </p:txBody>
      </p:sp>
    </p:spTree>
    <p:extLst>
      <p:ext uri="{BB962C8B-B14F-4D97-AF65-F5344CB8AC3E}">
        <p14:creationId xmlns:p14="http://schemas.microsoft.com/office/powerpoint/2010/main" val="98413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15</a:t>
            </a:fld>
            <a:endParaRPr lang="fr-FR"/>
          </a:p>
        </p:txBody>
      </p:sp>
    </p:spTree>
    <p:extLst>
      <p:ext uri="{BB962C8B-B14F-4D97-AF65-F5344CB8AC3E}">
        <p14:creationId xmlns:p14="http://schemas.microsoft.com/office/powerpoint/2010/main" val="240249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0DCF75-7B38-4A36-87CB-B25895D3E27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9428057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FC1DE1-34AA-4E0A-976C-58F05E6EBCA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78319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5156D00-E96E-40DA-935E-6A119FF33D4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64908050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A74B335-34C0-48BE-98A5-310768A166AD}"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9715999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4141B1C-37C5-47B9-AEDF-238C286F1BCE}" type="datetime1">
              <a:rPr lang="fr-FR" smtClean="0"/>
              <a:t>10/10/2020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709997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2388F8-978B-440E-9A5B-B3CE0D8171FD}" type="datetime1">
              <a:rPr lang="fr-FR" smtClean="0"/>
              <a:t>10/10/2020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53496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1D23BD7-8076-4CC7-975B-D05E6F738D8A}" type="datetime1">
              <a:rPr lang="fr-FR" smtClean="0"/>
              <a:t>10/10/2020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81326953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F54B1E6-3FCB-4AD7-A91A-C5B7BFBD17CB}"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92311317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C9A1AC3-C692-4D95-84B7-298A4A18140A}"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322713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770EF2-22F7-486C-8635-E9EAF7D9B9A2}"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22548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92C8E20-784E-41B8-909E-BE894263842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67481077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1000">
              <a:schemeClr val="accent6">
                <a:lumMod val="75000"/>
              </a:schemeClr>
            </a:gs>
            <a:gs pos="100000">
              <a:srgbClr val="FFFF00"/>
            </a:gs>
            <a:gs pos="88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3E2B78-2D49-4B84-A7A5-9F18D9F7E440}" type="datetime1">
              <a:rPr lang="fr-FR" smtClean="0"/>
              <a:t>10/10/2020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83538-643F-4996-A5A7-0445FEFA5C39}" type="slidenum">
              <a:rPr lang="fr-FR" smtClean="0"/>
              <a:t>‹N°›</a:t>
            </a:fld>
            <a:endParaRPr lang="fr-FR"/>
          </a:p>
        </p:txBody>
      </p:sp>
    </p:spTree>
    <p:extLst>
      <p:ext uri="{BB962C8B-B14F-4D97-AF65-F5344CB8AC3E}">
        <p14:creationId xmlns:p14="http://schemas.microsoft.com/office/powerpoint/2010/main" val="576845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846559" y="3934607"/>
            <a:ext cx="8521885" cy="2123658"/>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par Lande</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
        <p:nvSpPr>
          <p:cNvPr id="10" name="Rectangle 9"/>
          <p:cNvSpPr/>
          <p:nvPr/>
        </p:nvSpPr>
        <p:spPr>
          <a:xfrm>
            <a:off x="1295929" y="1196592"/>
            <a:ext cx="1691489"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N°3</a:t>
            </a:r>
            <a:endParaRPr lang="fr-FR" sz="5400" b="1" cap="none" spc="50" dirty="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183297492"/>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Jean Ferrat - Ma France.wav"/>
          </p:stSnd>
        </p:sndAc>
      </p:transition>
    </mc:Choice>
    <mc:Fallback>
      <p:transition spd="slow" advTm="14000">
        <p:wedge/>
        <p:sndAc>
          <p:stSnd loop="1">
            <p:snd r:embed="rId3" name="Jean Ferrat - Ma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0">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0">
                                            <p:txEl>
                                              <p:pRg st="0" end="0"/>
                                            </p:txEl>
                                          </p:spTgt>
                                        </p:tgtEl>
                                        <p:attrNameLst>
                                          <p:attrName>ppt_w</p:attrName>
                                        </p:attrNameLst>
                                      </p:cBhvr>
                                    </p:anim>
                                    <p:anim by="(#ppt_w*0.50)" calcmode="lin" valueType="num">
                                      <p:cBhvr>
                                        <p:cTn id="42" dur="500" decel="50000" autoRev="1" fill="hold">
                                          <p:stCondLst>
                                            <p:cond delay="0"/>
                                          </p:stCondLst>
                                        </p:cTn>
                                        <p:tgtEl>
                                          <p:spTgt spid="10">
                                            <p:txEl>
                                              <p:pRg st="0" end="0"/>
                                            </p:txEl>
                                          </p:spTgt>
                                        </p:tgtEl>
                                        <p:attrNameLst>
                                          <p:attrName>ppt_x</p:attrName>
                                        </p:attrNameLst>
                                      </p:cBhvr>
                                    </p:anim>
                                    <p:anim from="(-#ppt_h/2)" to="(#ppt_y)" calcmode="lin" valueType="num">
                                      <p:cBhvr>
                                        <p:cTn id="43" dur="1000" fill="hold">
                                          <p:stCondLst>
                                            <p:cond delay="0"/>
                                          </p:stCondLst>
                                        </p:cTn>
                                        <p:tgtEl>
                                          <p:spTgt spid="10">
                                            <p:txEl>
                                              <p:pRg st="0" end="0"/>
                                            </p:txEl>
                                          </p:spTgt>
                                        </p:tgtEl>
                                        <p:attrNameLst>
                                          <p:attrName>ppt_y</p:attrName>
                                        </p:attrNameLst>
                                      </p:cBhvr>
                                    </p:anim>
                                    <p:animRot by="21600000">
                                      <p:cBhvr>
                                        <p:cTn id="44"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2</a:t>
            </a:fld>
            <a:endParaRPr lang="fr-FR" sz="2000" b="1" dirty="0">
              <a:solidFill>
                <a:schemeClr val="accent6">
                  <a:lumMod val="50000"/>
                </a:schemeClr>
              </a:solidFill>
              <a:latin typeface="Magneto" panose="04030805050802020D02" pitchFamily="82" charset="0"/>
            </a:endParaRPr>
          </a:p>
        </p:txBody>
      </p:sp>
      <p:sp>
        <p:nvSpPr>
          <p:cNvPr id="2" name="Rectangle 1"/>
          <p:cNvSpPr/>
          <p:nvPr/>
        </p:nvSpPr>
        <p:spPr>
          <a:xfrm>
            <a:off x="1350498" y="1275932"/>
            <a:ext cx="9523828" cy="4401205"/>
          </a:xfrm>
          <a:prstGeom prst="rect">
            <a:avLst/>
          </a:prstGeom>
        </p:spPr>
        <p:txBody>
          <a:bodyPr wrap="square">
            <a:spAutoFit/>
          </a:bodyPr>
          <a:lstStyle/>
          <a:p>
            <a:r>
              <a:rPr lang="fr-FR" sz="2800" b="1" dirty="0" smtClean="0">
                <a:effectLst>
                  <a:glow rad="228600">
                    <a:schemeClr val="accent4">
                      <a:satMod val="175000"/>
                      <a:alpha val="40000"/>
                    </a:schemeClr>
                  </a:glow>
                </a:effectLst>
                <a:latin typeface="Magneto" panose="04030805050802020D02" pitchFamily="82" charset="0"/>
              </a:rPr>
              <a:t>Capitale </a:t>
            </a:r>
            <a:r>
              <a:rPr lang="fr-FR" sz="2800" b="1" dirty="0">
                <a:effectLst>
                  <a:glow rad="228600">
                    <a:schemeClr val="accent4">
                      <a:satMod val="175000"/>
                      <a:alpha val="40000"/>
                    </a:schemeClr>
                  </a:glow>
                </a:effectLst>
                <a:latin typeface="Magneto" panose="04030805050802020D02" pitchFamily="82" charset="0"/>
              </a:rPr>
              <a:t>de l’Auvergne, idéalement située entre la Limagne et la chaîne des Puys,  Clermont Ferrand  dispose d'un riche patrimoine. Le vieux Clermont est bâti sur une légère butte, vestige de l’un des trois cônes volcaniques qui s’étendaient jadis jusqu’à l’entrée de Chamalières. Colonie celtique bien avant l’occupation romaine, Clermont devint l’un des plus hauts lieux de la chrétienté, dès le Vème siècle. </a:t>
            </a:r>
          </a:p>
        </p:txBody>
      </p:sp>
    </p:spTree>
    <p:extLst>
      <p:ext uri="{BB962C8B-B14F-4D97-AF65-F5344CB8AC3E}">
        <p14:creationId xmlns:p14="http://schemas.microsoft.com/office/powerpoint/2010/main" val="40959921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7888" y="947160"/>
            <a:ext cx="7436224" cy="4963680"/>
          </a:xfrm>
          <a:prstGeom prst="rect">
            <a:avLst/>
          </a:prstGeom>
          <a:effectLst>
            <a:softEdge rad="127000"/>
          </a:effectLst>
        </p:spPr>
      </p:pic>
    </p:spTree>
    <p:extLst>
      <p:ext uri="{BB962C8B-B14F-4D97-AF65-F5344CB8AC3E}">
        <p14:creationId xmlns:p14="http://schemas.microsoft.com/office/powerpoint/2010/main" val="266867074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2084" r="309"/>
          <a:stretch/>
        </p:blipFill>
        <p:spPr>
          <a:xfrm>
            <a:off x="1033182" y="909497"/>
            <a:ext cx="10125636" cy="5030380"/>
          </a:xfrm>
          <a:prstGeom prst="rect">
            <a:avLst/>
          </a:prstGeom>
          <a:effectLst>
            <a:softEdge rad="127000"/>
          </a:effectLst>
        </p:spPr>
      </p:pic>
    </p:spTree>
    <p:extLst>
      <p:ext uri="{BB962C8B-B14F-4D97-AF65-F5344CB8AC3E}">
        <p14:creationId xmlns:p14="http://schemas.microsoft.com/office/powerpoint/2010/main" val="18795620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5</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97741" y="963407"/>
            <a:ext cx="7966959" cy="4912958"/>
          </a:xfrm>
          <a:prstGeom prst="rect">
            <a:avLst/>
          </a:prstGeom>
          <a:effectLst>
            <a:softEdge rad="127000"/>
          </a:effectLst>
        </p:spPr>
      </p:pic>
    </p:spTree>
    <p:extLst>
      <p:ext uri="{BB962C8B-B14F-4D97-AF65-F5344CB8AC3E}">
        <p14:creationId xmlns:p14="http://schemas.microsoft.com/office/powerpoint/2010/main" val="16083487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6</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7776" y="980794"/>
            <a:ext cx="8740589" cy="4916581"/>
          </a:xfrm>
          <a:prstGeom prst="rect">
            <a:avLst/>
          </a:prstGeom>
          <a:effectLst>
            <a:softEdge rad="127000"/>
          </a:effectLst>
        </p:spPr>
      </p:pic>
    </p:spTree>
    <p:extLst>
      <p:ext uri="{BB962C8B-B14F-4D97-AF65-F5344CB8AC3E}">
        <p14:creationId xmlns:p14="http://schemas.microsoft.com/office/powerpoint/2010/main" val="34865604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7</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0129" y="951753"/>
            <a:ext cx="7427260" cy="4951506"/>
          </a:xfrm>
          <a:prstGeom prst="rect">
            <a:avLst/>
          </a:prstGeom>
          <a:effectLst>
            <a:softEdge rad="127000"/>
          </a:effectLst>
        </p:spPr>
      </p:pic>
    </p:spTree>
    <p:extLst>
      <p:ext uri="{BB962C8B-B14F-4D97-AF65-F5344CB8AC3E}">
        <p14:creationId xmlns:p14="http://schemas.microsoft.com/office/powerpoint/2010/main" val="176048338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8</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0882" y="980794"/>
            <a:ext cx="8767483" cy="4931709"/>
          </a:xfrm>
          <a:prstGeom prst="rect">
            <a:avLst/>
          </a:prstGeom>
          <a:effectLst>
            <a:softEdge rad="127000"/>
          </a:effectLst>
        </p:spPr>
      </p:pic>
    </p:spTree>
    <p:extLst>
      <p:ext uri="{BB962C8B-B14F-4D97-AF65-F5344CB8AC3E}">
        <p14:creationId xmlns:p14="http://schemas.microsoft.com/office/powerpoint/2010/main" val="3846559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9</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1" y="990383"/>
            <a:ext cx="7301753" cy="4910392"/>
          </a:xfrm>
          <a:prstGeom prst="rect">
            <a:avLst/>
          </a:prstGeom>
          <a:effectLst>
            <a:softEdge rad="127000"/>
          </a:effectLst>
        </p:spPr>
      </p:pic>
    </p:spTree>
    <p:extLst>
      <p:ext uri="{BB962C8B-B14F-4D97-AF65-F5344CB8AC3E}">
        <p14:creationId xmlns:p14="http://schemas.microsoft.com/office/powerpoint/2010/main" val="417110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10</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0129" y="951753"/>
            <a:ext cx="7427259" cy="4951506"/>
          </a:xfrm>
          <a:prstGeom prst="rect">
            <a:avLst/>
          </a:prstGeom>
          <a:effectLst>
            <a:softEdge rad="127000"/>
          </a:effectLst>
        </p:spPr>
      </p:pic>
    </p:spTree>
    <p:extLst>
      <p:ext uri="{BB962C8B-B14F-4D97-AF65-F5344CB8AC3E}">
        <p14:creationId xmlns:p14="http://schemas.microsoft.com/office/powerpoint/2010/main" val="35503685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11</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446" b="-1"/>
          <a:stretch/>
        </p:blipFill>
        <p:spPr>
          <a:xfrm>
            <a:off x="1033182" y="941294"/>
            <a:ext cx="10125636" cy="4975412"/>
          </a:xfrm>
          <a:prstGeom prst="rect">
            <a:avLst/>
          </a:prstGeom>
          <a:effectLst>
            <a:softEdge rad="127000"/>
          </a:effectLst>
        </p:spPr>
      </p:pic>
    </p:spTree>
    <p:extLst>
      <p:ext uri="{BB962C8B-B14F-4D97-AF65-F5344CB8AC3E}">
        <p14:creationId xmlns:p14="http://schemas.microsoft.com/office/powerpoint/2010/main" val="44915206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12</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39787" y="933959"/>
            <a:ext cx="7521623" cy="4996194"/>
          </a:xfrm>
          <a:prstGeom prst="rect">
            <a:avLst/>
          </a:prstGeom>
          <a:effectLst>
            <a:softEdge rad="127000"/>
          </a:effectLst>
        </p:spPr>
      </p:pic>
    </p:spTree>
    <p:extLst>
      <p:ext uri="{BB962C8B-B14F-4D97-AF65-F5344CB8AC3E}">
        <p14:creationId xmlns:p14="http://schemas.microsoft.com/office/powerpoint/2010/main" val="80582364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51529" y="974661"/>
            <a:ext cx="7964181" cy="4955491"/>
          </a:xfrm>
          <a:prstGeom prst="rect">
            <a:avLst/>
          </a:prstGeom>
          <a:effectLst>
            <a:softEdge rad="127000"/>
          </a:effectLst>
        </p:spPr>
      </p:pic>
    </p:spTree>
    <p:extLst>
      <p:ext uri="{BB962C8B-B14F-4D97-AF65-F5344CB8AC3E}">
        <p14:creationId xmlns:p14="http://schemas.microsoft.com/office/powerpoint/2010/main" val="387674376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7023" y="969683"/>
            <a:ext cx="7400365" cy="4933576"/>
          </a:xfrm>
          <a:prstGeom prst="rect">
            <a:avLst/>
          </a:prstGeom>
          <a:effectLst>
            <a:softEdge rad="127000"/>
          </a:effectLst>
        </p:spPr>
      </p:pic>
    </p:spTree>
    <p:extLst>
      <p:ext uri="{BB962C8B-B14F-4D97-AF65-F5344CB8AC3E}">
        <p14:creationId xmlns:p14="http://schemas.microsoft.com/office/powerpoint/2010/main" val="84732030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15</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673154" y="3850718"/>
            <a:ext cx="8845691" cy="3139321"/>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C’était</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8705282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172</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2020-10-10T12:41:58Z</dcterms:created>
  <dcterms:modified xsi:type="dcterms:W3CDTF">2020-10-10T15:29:57Z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