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63" r:id="rId4"/>
    <p:sldId id="262" r:id="rId5"/>
    <p:sldId id="265" r:id="rId6"/>
    <p:sldId id="258" r:id="rId7"/>
    <p:sldId id="259" r:id="rId8"/>
    <p:sldId id="260" r:id="rId9"/>
    <p:sldId id="261" r:id="rId10"/>
    <p:sldId id="264" r:id="rId11"/>
    <p:sldId id="266" r:id="rId12"/>
    <p:sldId id="267" r:id="rId13"/>
    <p:sldId id="268" r:id="rId14"/>
    <p:sldId id="269" r:id="rId15"/>
    <p:sldId id="271"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JLnoS7RaRZsbx8hgsFbFzg==" hashData="ntqs45OmxhLH6mcxW7lTeb/LDWhci2HON6BTo4YGWAUYmYAVZCPua5qpVliFcD8cnEEzpOf9kEJDJDebp4LJJ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97" autoAdjust="0"/>
    <p:restoredTop sz="94660"/>
  </p:normalViewPr>
  <p:slideViewPr>
    <p:cSldViewPr snapToGrid="0" showGuides="1">
      <p:cViewPr varScale="1">
        <p:scale>
          <a:sx n="78" d="100"/>
          <a:sy n="78" d="100"/>
        </p:scale>
        <p:origin x="336"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A9B26FE-8D61-4A3A-AB2F-343197E099F1}" type="datetimeFigureOut">
              <a:rPr lang="fr-FR" smtClean="0"/>
              <a:t>10/10/2020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335D0F-0AE4-4FCF-A4E8-BB64E0935FCC}" type="slidenum">
              <a:rPr lang="fr-FR" smtClean="0"/>
              <a:t>‹N°›</a:t>
            </a:fld>
            <a:endParaRPr lang="fr-FR"/>
          </a:p>
        </p:txBody>
      </p:sp>
    </p:spTree>
    <p:extLst>
      <p:ext uri="{BB962C8B-B14F-4D97-AF65-F5344CB8AC3E}">
        <p14:creationId xmlns:p14="http://schemas.microsoft.com/office/powerpoint/2010/main" val="36833219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1</a:t>
            </a:fld>
            <a:endParaRPr lang="fr-FR"/>
          </a:p>
        </p:txBody>
      </p:sp>
    </p:spTree>
    <p:extLst>
      <p:ext uri="{BB962C8B-B14F-4D97-AF65-F5344CB8AC3E}">
        <p14:creationId xmlns:p14="http://schemas.microsoft.com/office/powerpoint/2010/main" val="31298349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2</a:t>
            </a:fld>
            <a:endParaRPr lang="fr-FR"/>
          </a:p>
        </p:txBody>
      </p:sp>
    </p:spTree>
    <p:extLst>
      <p:ext uri="{BB962C8B-B14F-4D97-AF65-F5344CB8AC3E}">
        <p14:creationId xmlns:p14="http://schemas.microsoft.com/office/powerpoint/2010/main" val="8718524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3</a:t>
            </a:fld>
            <a:endParaRPr lang="fr-FR"/>
          </a:p>
        </p:txBody>
      </p:sp>
    </p:spTree>
    <p:extLst>
      <p:ext uri="{BB962C8B-B14F-4D97-AF65-F5344CB8AC3E}">
        <p14:creationId xmlns:p14="http://schemas.microsoft.com/office/powerpoint/2010/main" val="34987508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4</a:t>
            </a:fld>
            <a:endParaRPr lang="fr-FR"/>
          </a:p>
        </p:txBody>
      </p:sp>
    </p:spTree>
    <p:extLst>
      <p:ext uri="{BB962C8B-B14F-4D97-AF65-F5344CB8AC3E}">
        <p14:creationId xmlns:p14="http://schemas.microsoft.com/office/powerpoint/2010/main" val="20589743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5</a:t>
            </a:fld>
            <a:endParaRPr lang="fr-FR"/>
          </a:p>
        </p:txBody>
      </p:sp>
    </p:spTree>
    <p:extLst>
      <p:ext uri="{BB962C8B-B14F-4D97-AF65-F5344CB8AC3E}">
        <p14:creationId xmlns:p14="http://schemas.microsoft.com/office/powerpoint/2010/main" val="39132044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6</a:t>
            </a:fld>
            <a:endParaRPr lang="fr-FR"/>
          </a:p>
        </p:txBody>
      </p:sp>
    </p:spTree>
    <p:extLst>
      <p:ext uri="{BB962C8B-B14F-4D97-AF65-F5344CB8AC3E}">
        <p14:creationId xmlns:p14="http://schemas.microsoft.com/office/powerpoint/2010/main" val="34017050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7</a:t>
            </a:fld>
            <a:endParaRPr lang="fr-FR"/>
          </a:p>
        </p:txBody>
      </p:sp>
    </p:spTree>
    <p:extLst>
      <p:ext uri="{BB962C8B-B14F-4D97-AF65-F5344CB8AC3E}">
        <p14:creationId xmlns:p14="http://schemas.microsoft.com/office/powerpoint/2010/main" val="11970814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8</a:t>
            </a:fld>
            <a:endParaRPr lang="fr-FR"/>
          </a:p>
        </p:txBody>
      </p:sp>
    </p:spTree>
    <p:extLst>
      <p:ext uri="{BB962C8B-B14F-4D97-AF65-F5344CB8AC3E}">
        <p14:creationId xmlns:p14="http://schemas.microsoft.com/office/powerpoint/2010/main" val="28399292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9</a:t>
            </a:fld>
            <a:endParaRPr lang="fr-FR"/>
          </a:p>
        </p:txBody>
      </p:sp>
    </p:spTree>
    <p:extLst>
      <p:ext uri="{BB962C8B-B14F-4D97-AF65-F5344CB8AC3E}">
        <p14:creationId xmlns:p14="http://schemas.microsoft.com/office/powerpoint/2010/main" val="13799318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10</a:t>
            </a:fld>
            <a:endParaRPr lang="fr-FR"/>
          </a:p>
        </p:txBody>
      </p:sp>
    </p:spTree>
    <p:extLst>
      <p:ext uri="{BB962C8B-B14F-4D97-AF65-F5344CB8AC3E}">
        <p14:creationId xmlns:p14="http://schemas.microsoft.com/office/powerpoint/2010/main" val="3276466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11</a:t>
            </a:fld>
            <a:endParaRPr lang="fr-FR"/>
          </a:p>
        </p:txBody>
      </p:sp>
    </p:spTree>
    <p:extLst>
      <p:ext uri="{BB962C8B-B14F-4D97-AF65-F5344CB8AC3E}">
        <p14:creationId xmlns:p14="http://schemas.microsoft.com/office/powerpoint/2010/main" val="4903698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12</a:t>
            </a:fld>
            <a:endParaRPr lang="fr-FR"/>
          </a:p>
        </p:txBody>
      </p:sp>
    </p:spTree>
    <p:extLst>
      <p:ext uri="{BB962C8B-B14F-4D97-AF65-F5344CB8AC3E}">
        <p14:creationId xmlns:p14="http://schemas.microsoft.com/office/powerpoint/2010/main" val="1637683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13</a:t>
            </a:fld>
            <a:endParaRPr lang="fr-FR"/>
          </a:p>
        </p:txBody>
      </p:sp>
    </p:spTree>
    <p:extLst>
      <p:ext uri="{BB962C8B-B14F-4D97-AF65-F5344CB8AC3E}">
        <p14:creationId xmlns:p14="http://schemas.microsoft.com/office/powerpoint/2010/main" val="13499895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14</a:t>
            </a:fld>
            <a:endParaRPr lang="fr-FR"/>
          </a:p>
        </p:txBody>
      </p:sp>
    </p:spTree>
    <p:extLst>
      <p:ext uri="{BB962C8B-B14F-4D97-AF65-F5344CB8AC3E}">
        <p14:creationId xmlns:p14="http://schemas.microsoft.com/office/powerpoint/2010/main" val="9841323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0335D0F-0AE4-4FCF-A4E8-BB64E0935FCC}" type="slidenum">
              <a:rPr lang="fr-FR" smtClean="0"/>
              <a:t>15</a:t>
            </a:fld>
            <a:endParaRPr lang="fr-FR"/>
          </a:p>
        </p:txBody>
      </p:sp>
    </p:spTree>
    <p:extLst>
      <p:ext uri="{BB962C8B-B14F-4D97-AF65-F5344CB8AC3E}">
        <p14:creationId xmlns:p14="http://schemas.microsoft.com/office/powerpoint/2010/main" val="2402491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C00DCF75-7B38-4A36-87CB-B25895D3E27E}" type="datetime1">
              <a:rPr lang="fr-FR" smtClean="0"/>
              <a:t>10/10/2020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1942805708"/>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DFC1DE1-34AA-4E0A-976C-58F05E6EBCAE}" type="datetime1">
              <a:rPr lang="fr-FR" smtClean="0"/>
              <a:t>10/10/2020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7831908"/>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A5156D00-E96E-40DA-935E-6A119FF33D4D}" type="datetime1">
              <a:rPr lang="fr-FR" smtClean="0"/>
              <a:t>10/10/2020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2649080507"/>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BA74B335-34C0-48BE-98A5-310768A166AD}" type="datetime1">
              <a:rPr lang="fr-FR" smtClean="0"/>
              <a:t>10/10/2020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3797159992"/>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E4141B1C-37C5-47B9-AEDF-238C286F1BCE}" type="datetime1">
              <a:rPr lang="fr-FR" smtClean="0"/>
              <a:t>10/10/2020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1870999794"/>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52388F8-978B-440E-9A5B-B3CE0D8171FD}" type="datetime1">
              <a:rPr lang="fr-FR" smtClean="0"/>
              <a:t>10/10/2020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375349661"/>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71D23BD7-8076-4CC7-975B-D05E6F738D8A}" type="datetime1">
              <a:rPr lang="fr-FR" smtClean="0"/>
              <a:t>10/10/2020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2813269535"/>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F54B1E6-3FCB-4AD7-A91A-C5B7BFBD17CB}" type="datetime1">
              <a:rPr lang="fr-FR" smtClean="0"/>
              <a:t>10/10/2020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3923113174"/>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C9A1AC3-C692-4D95-84B7-298A4A18140A}" type="datetime1">
              <a:rPr lang="fr-FR" smtClean="0"/>
              <a:t>10/10/2020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1322713555"/>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2770EF2-22F7-486C-8635-E9EAF7D9B9A2}" type="datetime1">
              <a:rPr lang="fr-FR" smtClean="0"/>
              <a:t>10/10/2020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1822548555"/>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92C8E20-784E-41B8-909E-BE894263842D}" type="datetime1">
              <a:rPr lang="fr-FR" smtClean="0"/>
              <a:t>10/10/2020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D6883538-643F-4996-A5A7-0445FEFA5C39}" type="slidenum">
              <a:rPr lang="fr-FR" smtClean="0"/>
              <a:t>‹N°›</a:t>
            </a:fld>
            <a:endParaRPr lang="fr-FR"/>
          </a:p>
        </p:txBody>
      </p:sp>
    </p:spTree>
    <p:extLst>
      <p:ext uri="{BB962C8B-B14F-4D97-AF65-F5344CB8AC3E}">
        <p14:creationId xmlns:p14="http://schemas.microsoft.com/office/powerpoint/2010/main" val="674810770"/>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61000">
              <a:schemeClr val="accent6">
                <a:lumMod val="75000"/>
              </a:schemeClr>
            </a:gs>
            <a:gs pos="100000">
              <a:srgbClr val="FFFF00"/>
            </a:gs>
            <a:gs pos="88000">
              <a:schemeClr val="accent6">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3E2B78-2D49-4B84-A7A5-9F18D9F7E440}" type="datetime1">
              <a:rPr lang="fr-FR" smtClean="0"/>
              <a:t>10/10/2020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883538-643F-4996-A5A7-0445FEFA5C39}" type="slidenum">
              <a:rPr lang="fr-FR" smtClean="0"/>
              <a:t>‹N°›</a:t>
            </a:fld>
            <a:endParaRPr lang="fr-FR"/>
          </a:p>
        </p:txBody>
      </p:sp>
    </p:spTree>
    <p:extLst>
      <p:ext uri="{BB962C8B-B14F-4D97-AF65-F5344CB8AC3E}">
        <p14:creationId xmlns:p14="http://schemas.microsoft.com/office/powerpoint/2010/main" val="5768453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t="12809" r="-281"/>
          <a:stretch/>
        </p:blipFill>
        <p:spPr>
          <a:xfrm>
            <a:off x="1055077" y="942535"/>
            <a:ext cx="10142806" cy="4960620"/>
          </a:xfrm>
          <a:prstGeom prst="rect">
            <a:avLst/>
          </a:prstGeom>
          <a:effectLst>
            <a:softEdge rad="127000"/>
          </a:effectLst>
        </p:spPr>
      </p:pic>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1</a:t>
            </a:fld>
            <a:endParaRPr lang="fr-FR" sz="2000" b="1" dirty="0">
              <a:solidFill>
                <a:schemeClr val="accent6">
                  <a:lumMod val="50000"/>
                </a:schemeClr>
              </a:solidFill>
              <a:latin typeface="Magneto" panose="04030805050802020D02" pitchFamily="82" charset="0"/>
            </a:endParaRPr>
          </a:p>
        </p:txBody>
      </p:sp>
      <p:sp>
        <p:nvSpPr>
          <p:cNvPr id="8" name="Rectangle 7"/>
          <p:cNvSpPr/>
          <p:nvPr/>
        </p:nvSpPr>
        <p:spPr>
          <a:xfrm>
            <a:off x="1846559" y="3934607"/>
            <a:ext cx="8521885" cy="2123658"/>
          </a:xfrm>
          <a:prstGeom prst="rect">
            <a:avLst/>
          </a:prstGeom>
        </p:spPr>
        <p:txBody>
          <a:bodyPr wrap="none">
            <a:spAutoFit/>
          </a:bodyPr>
          <a:lstStyle/>
          <a:p>
            <a:r>
              <a:rPr lang="fr-FR" sz="6600" b="1" dirty="0" smtClean="0">
                <a:solidFill>
                  <a:srgbClr val="FFC000"/>
                </a:solidFill>
                <a:effectLst>
                  <a:glow rad="228600">
                    <a:schemeClr val="accent2">
                      <a:satMod val="175000"/>
                      <a:alpha val="40000"/>
                    </a:schemeClr>
                  </a:glow>
                </a:effectLst>
                <a:latin typeface="Magneto" panose="04030805050802020D02" pitchFamily="82" charset="0"/>
              </a:rPr>
              <a:t>Clermont Ferrand</a:t>
            </a:r>
          </a:p>
          <a:p>
            <a:r>
              <a:rPr lang="fr-FR" sz="6600" b="1" dirty="0" smtClean="0">
                <a:solidFill>
                  <a:srgbClr val="FFC000"/>
                </a:solidFill>
                <a:effectLst>
                  <a:glow rad="228600">
                    <a:schemeClr val="accent2">
                      <a:satMod val="175000"/>
                      <a:alpha val="40000"/>
                    </a:schemeClr>
                  </a:glow>
                </a:effectLst>
                <a:latin typeface="Magneto" panose="04030805050802020D02" pitchFamily="82" charset="0"/>
              </a:rPr>
              <a:t>      par Lande</a:t>
            </a:r>
            <a:endParaRPr lang="fr-FR" sz="6600" b="1" dirty="0">
              <a:solidFill>
                <a:srgbClr val="FFC000"/>
              </a:solidFill>
              <a:effectLst>
                <a:glow rad="228600">
                  <a:schemeClr val="accent2">
                    <a:satMod val="175000"/>
                    <a:alpha val="40000"/>
                  </a:schemeClr>
                </a:glow>
              </a:effectLst>
              <a:latin typeface="Magneto" panose="04030805050802020D02" pitchFamily="82" charset="0"/>
            </a:endParaRPr>
          </a:p>
        </p:txBody>
      </p:sp>
      <p:sp>
        <p:nvSpPr>
          <p:cNvPr id="10" name="Rectangle 9"/>
          <p:cNvSpPr/>
          <p:nvPr/>
        </p:nvSpPr>
        <p:spPr>
          <a:xfrm>
            <a:off x="1287913" y="1196592"/>
            <a:ext cx="1707520" cy="923330"/>
          </a:xfrm>
          <a:prstGeom prst="rect">
            <a:avLst/>
          </a:prstGeom>
          <a:noFill/>
        </p:spPr>
        <p:txBody>
          <a:bodyPr wrap="none" lIns="91440" tIns="45720" rIns="91440" bIns="45720">
            <a:spAutoFit/>
          </a:bodyPr>
          <a:lstStyle/>
          <a:p>
            <a:pPr algn="ctr"/>
            <a:r>
              <a:rPr lang="fr-FR" sz="5400" b="1" spc="50" dirty="0" smtClean="0">
                <a:ln w="0">
                  <a:solidFill>
                    <a:sysClr val="windowText" lastClr="000000"/>
                  </a:solidFill>
                </a:ln>
                <a:solidFill>
                  <a:srgbClr val="FFC000"/>
                </a:solidFill>
                <a:effectLst>
                  <a:glow rad="228600">
                    <a:schemeClr val="accent5">
                      <a:satMod val="175000"/>
                      <a:alpha val="40000"/>
                    </a:schemeClr>
                  </a:glow>
                  <a:innerShdw blurRad="63500" dist="50800" dir="13500000">
                    <a:srgbClr val="000000">
                      <a:alpha val="50000"/>
                    </a:srgbClr>
                  </a:innerShdw>
                </a:effectLst>
                <a:latin typeface="Magneto" panose="04030805050802020D02" pitchFamily="82" charset="0"/>
              </a:rPr>
              <a:t>N°2</a:t>
            </a:r>
            <a:endParaRPr lang="fr-FR" sz="5400" b="1" cap="none" spc="50" dirty="0">
              <a:ln w="0">
                <a:solidFill>
                  <a:sysClr val="windowText" lastClr="000000"/>
                </a:solidFill>
              </a:ln>
              <a:solidFill>
                <a:srgbClr val="FFC000"/>
              </a:solidFill>
              <a:effectLst>
                <a:glow rad="228600">
                  <a:schemeClr val="accent5">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2183297492"/>
      </p:ext>
    </p:extLst>
  </p:cSld>
  <p:clrMapOvr>
    <a:masterClrMapping/>
  </p:clrMapOvr>
  <mc:AlternateContent xmlns:mc="http://schemas.openxmlformats.org/markup-compatibility/2006">
    <mc:Choice xmlns:p14="http://schemas.microsoft.com/office/powerpoint/2010/main" Requires="p14">
      <p:transition spd="slow" p14:dur="7000" advTm="14000">
        <p:wedge/>
        <p:sndAc>
          <p:stSnd loop="1">
            <p:snd r:embed="rId3" name="Jean Ferrat - Ma France.wav"/>
          </p:stSnd>
        </p:sndAc>
      </p:transition>
    </mc:Choice>
    <mc:Fallback>
      <p:transition spd="slow" advTm="14000">
        <p:wedge/>
        <p:sndAc>
          <p:stSnd loop="1">
            <p:snd r:embed="rId3" name="Jean Ferrat - Ma Franc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heel(8)">
                                      <p:cBhvr>
                                        <p:cTn id="20" dur="20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8">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8">
                                            <p:txEl>
                                              <p:pRg st="0" end="0"/>
                                            </p:txEl>
                                          </p:spTgt>
                                        </p:tgtEl>
                                        <p:attrNameLst>
                                          <p:attrName>ppt_w</p:attrName>
                                        </p:attrNameLst>
                                      </p:cBhvr>
                                    </p:anim>
                                    <p:anim by="(#ppt_w*0.50)" calcmode="lin" valueType="num">
                                      <p:cBhvr>
                                        <p:cTn id="26" dur="500" decel="50000" autoRev="1" fill="hold">
                                          <p:stCondLst>
                                            <p:cond delay="0"/>
                                          </p:stCondLst>
                                        </p:cTn>
                                        <p:tgtEl>
                                          <p:spTgt spid="8">
                                            <p:txEl>
                                              <p:pRg st="0" end="0"/>
                                            </p:txEl>
                                          </p:spTgt>
                                        </p:tgtEl>
                                        <p:attrNameLst>
                                          <p:attrName>ppt_x</p:attrName>
                                        </p:attrNameLst>
                                      </p:cBhvr>
                                    </p:anim>
                                    <p:anim from="(-#ppt_h/2)" to="(#ppt_y)" calcmode="lin" valueType="num">
                                      <p:cBhvr>
                                        <p:cTn id="27" dur="1000" fill="hold">
                                          <p:stCondLst>
                                            <p:cond delay="0"/>
                                          </p:stCondLst>
                                        </p:cTn>
                                        <p:tgtEl>
                                          <p:spTgt spid="8">
                                            <p:txEl>
                                              <p:pRg st="0" end="0"/>
                                            </p:txEl>
                                          </p:spTgt>
                                        </p:tgtEl>
                                        <p:attrNameLst>
                                          <p:attrName>ppt_y</p:attrName>
                                        </p:attrNameLst>
                                      </p:cBhvr>
                                    </p:anim>
                                    <p:animRot by="21600000">
                                      <p:cBhvr>
                                        <p:cTn id="28" dur="1000" fill="hold">
                                          <p:stCondLst>
                                            <p:cond delay="0"/>
                                          </p:stCondLst>
                                        </p:cTn>
                                        <p:tgtEl>
                                          <p:spTgt spid="8">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1" end="1"/>
                                            </p:txEl>
                                          </p:spTgt>
                                        </p:tgtEl>
                                        <p:attrNameLst>
                                          <p:attrName>ppt_w</p:attrName>
                                        </p:attrNameLst>
                                      </p:cBhvr>
                                    </p:anim>
                                    <p:anim by="(#ppt_w*0.50)" calcmode="lin" valueType="num">
                                      <p:cBhvr>
                                        <p:cTn id="34" dur="500" decel="50000" autoRev="1" fill="hold">
                                          <p:stCondLst>
                                            <p:cond delay="0"/>
                                          </p:stCondLst>
                                        </p:cTn>
                                        <p:tgtEl>
                                          <p:spTgt spid="8">
                                            <p:txEl>
                                              <p:pRg st="1" end="1"/>
                                            </p:txEl>
                                          </p:spTgt>
                                        </p:tgtEl>
                                        <p:attrNameLst>
                                          <p:attrName>ppt_x</p:attrName>
                                        </p:attrNameLst>
                                      </p:cBhvr>
                                    </p:anim>
                                    <p:anim from="(-#ppt_h/2)" to="(#ppt_y)" calcmode="lin" valueType="num">
                                      <p:cBhvr>
                                        <p:cTn id="35" dur="1000" fill="hold">
                                          <p:stCondLst>
                                            <p:cond delay="0"/>
                                          </p:stCondLst>
                                        </p:cTn>
                                        <p:tgtEl>
                                          <p:spTgt spid="8">
                                            <p:txEl>
                                              <p:pRg st="1" end="1"/>
                                            </p:txEl>
                                          </p:spTgt>
                                        </p:tgtEl>
                                        <p:attrNameLst>
                                          <p:attrName>ppt_y</p:attrName>
                                        </p:attrNameLst>
                                      </p:cBhvr>
                                    </p:anim>
                                    <p:animRot by="21600000">
                                      <p:cBhvr>
                                        <p:cTn id="36" dur="1000" fill="hold">
                                          <p:stCondLst>
                                            <p:cond delay="0"/>
                                          </p:stCondLst>
                                        </p:cTn>
                                        <p:tgtEl>
                                          <p:spTgt spid="8">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10">
                                            <p:txEl>
                                              <p:pRg st="0" end="0"/>
                                            </p:txEl>
                                          </p:spTgt>
                                        </p:tgtEl>
                                        <p:attrNameLst>
                                          <p:attrName>style.visibility</p:attrName>
                                        </p:attrNameLst>
                                      </p:cBhvr>
                                      <p:to>
                                        <p:strVal val="visible"/>
                                      </p:to>
                                    </p:set>
                                    <p:anim by="(-#ppt_w*2)" calcmode="lin" valueType="num">
                                      <p:cBhvr rctx="PPT">
                                        <p:cTn id="41" dur="500" autoRev="1" fill="hold">
                                          <p:stCondLst>
                                            <p:cond delay="0"/>
                                          </p:stCondLst>
                                        </p:cTn>
                                        <p:tgtEl>
                                          <p:spTgt spid="10">
                                            <p:txEl>
                                              <p:pRg st="0" end="0"/>
                                            </p:txEl>
                                          </p:spTgt>
                                        </p:tgtEl>
                                        <p:attrNameLst>
                                          <p:attrName>ppt_w</p:attrName>
                                        </p:attrNameLst>
                                      </p:cBhvr>
                                    </p:anim>
                                    <p:anim by="(#ppt_w*0.50)" calcmode="lin" valueType="num">
                                      <p:cBhvr>
                                        <p:cTn id="42" dur="500" decel="50000" autoRev="1" fill="hold">
                                          <p:stCondLst>
                                            <p:cond delay="0"/>
                                          </p:stCondLst>
                                        </p:cTn>
                                        <p:tgtEl>
                                          <p:spTgt spid="10">
                                            <p:txEl>
                                              <p:pRg st="0" end="0"/>
                                            </p:txEl>
                                          </p:spTgt>
                                        </p:tgtEl>
                                        <p:attrNameLst>
                                          <p:attrName>ppt_x</p:attrName>
                                        </p:attrNameLst>
                                      </p:cBhvr>
                                    </p:anim>
                                    <p:anim from="(-#ppt_h/2)" to="(#ppt_y)" calcmode="lin" valueType="num">
                                      <p:cBhvr>
                                        <p:cTn id="43" dur="1000" fill="hold">
                                          <p:stCondLst>
                                            <p:cond delay="0"/>
                                          </p:stCondLst>
                                        </p:cTn>
                                        <p:tgtEl>
                                          <p:spTgt spid="10">
                                            <p:txEl>
                                              <p:pRg st="0" end="0"/>
                                            </p:txEl>
                                          </p:spTgt>
                                        </p:tgtEl>
                                        <p:attrNameLst>
                                          <p:attrName>ppt_y</p:attrName>
                                        </p:attrNameLst>
                                      </p:cBhvr>
                                    </p:anim>
                                    <p:animRot by="21600000">
                                      <p:cBhvr>
                                        <p:cTn id="44"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2</a:t>
            </a:fld>
            <a:endParaRPr lang="fr-FR" sz="2000" b="1" dirty="0">
              <a:solidFill>
                <a:schemeClr val="accent6">
                  <a:lumMod val="50000"/>
                </a:schemeClr>
              </a:solidFill>
              <a:latin typeface="Magneto" panose="04030805050802020D02" pitchFamily="82" charset="0"/>
            </a:endParaRPr>
          </a:p>
        </p:txBody>
      </p:sp>
      <p:sp>
        <p:nvSpPr>
          <p:cNvPr id="2" name="Rectangle 1"/>
          <p:cNvSpPr/>
          <p:nvPr/>
        </p:nvSpPr>
        <p:spPr>
          <a:xfrm>
            <a:off x="1350498" y="1275932"/>
            <a:ext cx="9523828" cy="4401205"/>
          </a:xfrm>
          <a:prstGeom prst="rect">
            <a:avLst/>
          </a:prstGeom>
        </p:spPr>
        <p:txBody>
          <a:bodyPr wrap="square">
            <a:spAutoFit/>
          </a:bodyPr>
          <a:lstStyle/>
          <a:p>
            <a:r>
              <a:rPr lang="fr-FR" sz="2800" b="1" dirty="0" smtClean="0">
                <a:effectLst>
                  <a:glow rad="228600">
                    <a:schemeClr val="accent4">
                      <a:satMod val="175000"/>
                      <a:alpha val="40000"/>
                    </a:schemeClr>
                  </a:glow>
                </a:effectLst>
                <a:latin typeface="Magneto" panose="04030805050802020D02" pitchFamily="82" charset="0"/>
              </a:rPr>
              <a:t>Capitale </a:t>
            </a:r>
            <a:r>
              <a:rPr lang="fr-FR" sz="2800" b="1" dirty="0">
                <a:effectLst>
                  <a:glow rad="228600">
                    <a:schemeClr val="accent4">
                      <a:satMod val="175000"/>
                      <a:alpha val="40000"/>
                    </a:schemeClr>
                  </a:glow>
                </a:effectLst>
                <a:latin typeface="Magneto" panose="04030805050802020D02" pitchFamily="82" charset="0"/>
              </a:rPr>
              <a:t>de l’Auvergne, idéalement située entre la Limagne et la chaîne des Puys,  Clermont Ferrand  dispose d'un riche patrimoine. Le vieux Clermont est bâti sur une légère butte, vestige de l’un des trois cônes volcaniques qui s’étendaient jadis jusqu’à l’entrée de Chamalières. Colonie celtique bien avant l’occupation romaine, Clermont devint l’un des plus hauts lieux de la chrétienté, dès le Vème siècle. </a:t>
            </a:r>
          </a:p>
        </p:txBody>
      </p:sp>
    </p:spTree>
    <p:extLst>
      <p:ext uri="{BB962C8B-B14F-4D97-AF65-F5344CB8AC3E}">
        <p14:creationId xmlns:p14="http://schemas.microsoft.com/office/powerpoint/2010/main" val="4095992108"/>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3</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384612" y="954741"/>
            <a:ext cx="7422776" cy="4948517"/>
          </a:xfrm>
          <a:prstGeom prst="rect">
            <a:avLst/>
          </a:prstGeom>
          <a:effectLst>
            <a:softEdge rad="127000"/>
          </a:effectLst>
        </p:spPr>
      </p:pic>
    </p:spTree>
    <p:extLst>
      <p:ext uri="{BB962C8B-B14F-4D97-AF65-F5344CB8AC3E}">
        <p14:creationId xmlns:p14="http://schemas.microsoft.com/office/powerpoint/2010/main" val="384655939"/>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4</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86000" y="942975"/>
            <a:ext cx="7620000" cy="4972050"/>
          </a:xfrm>
          <a:prstGeom prst="rect">
            <a:avLst/>
          </a:prstGeom>
          <a:effectLst>
            <a:softEdge rad="127000"/>
          </a:effectLst>
        </p:spPr>
      </p:pic>
    </p:spTree>
    <p:extLst>
      <p:ext uri="{BB962C8B-B14F-4D97-AF65-F5344CB8AC3E}">
        <p14:creationId xmlns:p14="http://schemas.microsoft.com/office/powerpoint/2010/main" val="1760483387"/>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5</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11940" y="981635"/>
            <a:ext cx="9345707" cy="4906496"/>
          </a:xfrm>
          <a:prstGeom prst="rect">
            <a:avLst/>
          </a:prstGeom>
          <a:effectLst>
            <a:softEdge rad="127000"/>
          </a:effectLst>
        </p:spPr>
      </p:pic>
    </p:spTree>
    <p:extLst>
      <p:ext uri="{BB962C8B-B14F-4D97-AF65-F5344CB8AC3E}">
        <p14:creationId xmlns:p14="http://schemas.microsoft.com/office/powerpoint/2010/main" val="449152069"/>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6</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98059" y="956002"/>
            <a:ext cx="7395882" cy="4945996"/>
          </a:xfrm>
          <a:prstGeom prst="rect">
            <a:avLst/>
          </a:prstGeom>
          <a:effectLst>
            <a:softEdge rad="127000"/>
          </a:effectLst>
        </p:spPr>
      </p:pic>
    </p:spTree>
    <p:extLst>
      <p:ext uri="{BB962C8B-B14F-4D97-AF65-F5344CB8AC3E}">
        <p14:creationId xmlns:p14="http://schemas.microsoft.com/office/powerpoint/2010/main" val="2668670743"/>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7</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71164" y="947328"/>
            <a:ext cx="7449671" cy="4963343"/>
          </a:xfrm>
          <a:prstGeom prst="rect">
            <a:avLst/>
          </a:prstGeom>
          <a:effectLst>
            <a:softEdge rad="127000"/>
          </a:effectLst>
        </p:spPr>
      </p:pic>
    </p:spTree>
    <p:extLst>
      <p:ext uri="{BB962C8B-B14F-4D97-AF65-F5344CB8AC3E}">
        <p14:creationId xmlns:p14="http://schemas.microsoft.com/office/powerpoint/2010/main" val="1879562004"/>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8</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184613" y="964826"/>
            <a:ext cx="7822773" cy="4928347"/>
          </a:xfrm>
          <a:prstGeom prst="rect">
            <a:avLst/>
          </a:prstGeom>
          <a:effectLst>
            <a:softEdge rad="127000"/>
          </a:effectLst>
        </p:spPr>
      </p:pic>
    </p:spTree>
    <p:extLst>
      <p:ext uri="{BB962C8B-B14F-4D97-AF65-F5344CB8AC3E}">
        <p14:creationId xmlns:p14="http://schemas.microsoft.com/office/powerpoint/2010/main" val="1608348761"/>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9</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71164" y="961296"/>
            <a:ext cx="7449671" cy="4935407"/>
          </a:xfrm>
          <a:prstGeom prst="rect">
            <a:avLst/>
          </a:prstGeom>
          <a:effectLst>
            <a:softEdge rad="127000"/>
          </a:effectLst>
        </p:spPr>
      </p:pic>
    </p:spTree>
    <p:extLst>
      <p:ext uri="{BB962C8B-B14F-4D97-AF65-F5344CB8AC3E}">
        <p14:creationId xmlns:p14="http://schemas.microsoft.com/office/powerpoint/2010/main" val="3486560439"/>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10</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08730" y="982608"/>
            <a:ext cx="6871446" cy="4967310"/>
          </a:xfrm>
          <a:prstGeom prst="rect">
            <a:avLst/>
          </a:prstGeom>
          <a:effectLst>
            <a:softEdge rad="127000"/>
          </a:effectLst>
        </p:spPr>
      </p:pic>
    </p:spTree>
    <p:extLst>
      <p:ext uri="{BB962C8B-B14F-4D97-AF65-F5344CB8AC3E}">
        <p14:creationId xmlns:p14="http://schemas.microsoft.com/office/powerpoint/2010/main" val="4171106459"/>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11</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366682" y="949004"/>
            <a:ext cx="7450008" cy="4954255"/>
          </a:xfrm>
          <a:prstGeom prst="rect">
            <a:avLst/>
          </a:prstGeom>
          <a:effectLst>
            <a:softEdge rad="127000"/>
          </a:effectLst>
        </p:spPr>
      </p:pic>
    </p:spTree>
    <p:extLst>
      <p:ext uri="{BB962C8B-B14F-4D97-AF65-F5344CB8AC3E}">
        <p14:creationId xmlns:p14="http://schemas.microsoft.com/office/powerpoint/2010/main" val="3550368588"/>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12</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10932" y="970054"/>
            <a:ext cx="7370136" cy="4917891"/>
          </a:xfrm>
          <a:prstGeom prst="rect">
            <a:avLst/>
          </a:prstGeom>
          <a:effectLst>
            <a:softEdge rad="127000"/>
          </a:effectLst>
        </p:spPr>
      </p:pic>
    </p:spTree>
    <p:extLst>
      <p:ext uri="{BB962C8B-B14F-4D97-AF65-F5344CB8AC3E}">
        <p14:creationId xmlns:p14="http://schemas.microsoft.com/office/powerpoint/2010/main" val="805823648"/>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13</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823882" y="971936"/>
            <a:ext cx="6549228" cy="4917875"/>
          </a:xfrm>
          <a:prstGeom prst="rect">
            <a:avLst/>
          </a:prstGeom>
          <a:effectLst>
            <a:softEdge rad="127000"/>
          </a:effectLst>
        </p:spPr>
      </p:pic>
    </p:spTree>
    <p:extLst>
      <p:ext uri="{BB962C8B-B14F-4D97-AF65-F5344CB8AC3E}">
        <p14:creationId xmlns:p14="http://schemas.microsoft.com/office/powerpoint/2010/main" val="3876743762"/>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14</a:t>
            </a:fld>
            <a:endParaRPr lang="fr-FR" sz="2000" b="1" dirty="0">
              <a:solidFill>
                <a:schemeClr val="accent6">
                  <a:lumMod val="50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393576" y="960718"/>
            <a:ext cx="7393642" cy="4929094"/>
          </a:xfrm>
          <a:prstGeom prst="rect">
            <a:avLst/>
          </a:prstGeom>
          <a:effectLst>
            <a:softEdge rad="127000"/>
          </a:effectLst>
        </p:spPr>
      </p:pic>
    </p:spTree>
    <p:extLst>
      <p:ext uri="{BB962C8B-B14F-4D97-AF65-F5344CB8AC3E}">
        <p14:creationId xmlns:p14="http://schemas.microsoft.com/office/powerpoint/2010/main" val="847320306"/>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38355" y="534838"/>
            <a:ext cx="10938294" cy="5779698"/>
          </a:xfrm>
          <a:prstGeom prst="roundRect">
            <a:avLst/>
          </a:prstGeom>
          <a:noFill/>
          <a:ln w="825500">
            <a:gradFill flip="none" rotWithShape="1">
              <a:gsLst>
                <a:gs pos="0">
                  <a:schemeClr val="accent1">
                    <a:lumMod val="5000"/>
                    <a:lumOff val="95000"/>
                  </a:schemeClr>
                </a:gs>
                <a:gs pos="77000">
                  <a:srgbClr val="FFC000"/>
                </a:gs>
                <a:gs pos="89000">
                  <a:schemeClr val="accent4">
                    <a:lumMod val="7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13449" y="6356349"/>
            <a:ext cx="2743200" cy="365125"/>
          </a:xfrm>
        </p:spPr>
        <p:txBody>
          <a:bodyPr/>
          <a:lstStyle/>
          <a:p>
            <a:fld id="{620DC07B-164D-4C6A-A73B-1084CA0AF4F5}" type="datetime1">
              <a:rPr lang="fr-FR" sz="2000" b="1" smtClean="0">
                <a:solidFill>
                  <a:schemeClr val="accent6">
                    <a:lumMod val="50000"/>
                  </a:schemeClr>
                </a:solidFill>
                <a:latin typeface="Magneto" panose="04030805050802020D02" pitchFamily="82" charset="0"/>
              </a:rPr>
              <a:t>10/10/2020</a:t>
            </a:fld>
            <a:endParaRPr lang="fr-FR" sz="2000" b="1" dirty="0">
              <a:solidFill>
                <a:schemeClr val="accent6">
                  <a:lumMod val="50000"/>
                </a:schemeClr>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400" b="1" dirty="0" smtClean="0">
                <a:solidFill>
                  <a:schemeClr val="accent6">
                    <a:lumMod val="50000"/>
                  </a:schemeClr>
                </a:solidFill>
                <a:latin typeface="Magneto" panose="04030805050802020D02" pitchFamily="82" charset="0"/>
              </a:rPr>
              <a:t>PPS   Lande   2020</a:t>
            </a:r>
            <a:endParaRPr lang="fr-FR" sz="2400" b="1" dirty="0">
              <a:solidFill>
                <a:schemeClr val="accent6">
                  <a:lumMod val="50000"/>
                </a:schemeClr>
              </a:solidFill>
              <a:latin typeface="Magneto" panose="04030805050802020D02" pitchFamily="82"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t="12809" r="-281"/>
          <a:stretch/>
        </p:blipFill>
        <p:spPr>
          <a:xfrm>
            <a:off x="1055077" y="942535"/>
            <a:ext cx="10142806" cy="4960620"/>
          </a:xfrm>
          <a:prstGeom prst="rect">
            <a:avLst/>
          </a:prstGeom>
          <a:effectLst>
            <a:softEdge rad="127000"/>
          </a:effectLst>
        </p:spPr>
      </p:pic>
      <p:sp>
        <p:nvSpPr>
          <p:cNvPr id="7" name="Espace réservé du numéro de diapositive 6"/>
          <p:cNvSpPr>
            <a:spLocks noGrp="1"/>
          </p:cNvSpPr>
          <p:nvPr>
            <p:ph type="sldNum" sz="quarter" idx="12"/>
          </p:nvPr>
        </p:nvSpPr>
        <p:spPr>
          <a:xfrm>
            <a:off x="8317302" y="6356349"/>
            <a:ext cx="2743200" cy="365125"/>
          </a:xfrm>
        </p:spPr>
        <p:txBody>
          <a:bodyPr/>
          <a:lstStyle/>
          <a:p>
            <a:fld id="{D6883538-643F-4996-A5A7-0445FEFA5C39}" type="slidenum">
              <a:rPr lang="fr-FR" sz="2000" b="1" smtClean="0">
                <a:solidFill>
                  <a:schemeClr val="accent6">
                    <a:lumMod val="50000"/>
                  </a:schemeClr>
                </a:solidFill>
                <a:latin typeface="Magneto" panose="04030805050802020D02" pitchFamily="82" charset="0"/>
              </a:rPr>
              <a:t>15</a:t>
            </a:fld>
            <a:endParaRPr lang="fr-FR" sz="2000" b="1" dirty="0">
              <a:solidFill>
                <a:schemeClr val="accent6">
                  <a:lumMod val="50000"/>
                </a:schemeClr>
              </a:solidFill>
              <a:latin typeface="Magneto" panose="04030805050802020D02" pitchFamily="82" charset="0"/>
            </a:endParaRPr>
          </a:p>
        </p:txBody>
      </p:sp>
      <p:sp>
        <p:nvSpPr>
          <p:cNvPr id="8" name="Rectangle 7"/>
          <p:cNvSpPr/>
          <p:nvPr/>
        </p:nvSpPr>
        <p:spPr>
          <a:xfrm>
            <a:off x="1673154" y="3850718"/>
            <a:ext cx="8845691" cy="3139321"/>
          </a:xfrm>
          <a:prstGeom prst="rect">
            <a:avLst/>
          </a:prstGeom>
        </p:spPr>
        <p:txBody>
          <a:bodyPr wrap="none">
            <a:spAutoFit/>
          </a:bodyPr>
          <a:lstStyle/>
          <a:p>
            <a:r>
              <a:rPr lang="fr-FR" sz="6600" b="1" dirty="0" smtClean="0">
                <a:solidFill>
                  <a:srgbClr val="FFC000"/>
                </a:solidFill>
                <a:effectLst>
                  <a:glow rad="228600">
                    <a:schemeClr val="accent2">
                      <a:satMod val="175000"/>
                      <a:alpha val="40000"/>
                    </a:schemeClr>
                  </a:glow>
                </a:effectLst>
                <a:latin typeface="Magneto" panose="04030805050802020D02" pitchFamily="82" charset="0"/>
              </a:rPr>
              <a:t>        C’était</a:t>
            </a:r>
          </a:p>
          <a:p>
            <a:r>
              <a:rPr lang="fr-FR" sz="6600" b="1" dirty="0" smtClean="0">
                <a:solidFill>
                  <a:srgbClr val="FFC000"/>
                </a:solidFill>
                <a:effectLst>
                  <a:glow rad="228600">
                    <a:schemeClr val="accent2">
                      <a:satMod val="175000"/>
                      <a:alpha val="40000"/>
                    </a:schemeClr>
                  </a:glow>
                </a:effectLst>
                <a:latin typeface="Magneto" panose="04030805050802020D02" pitchFamily="82" charset="0"/>
              </a:rPr>
              <a:t> Clermont Ferrand</a:t>
            </a:r>
          </a:p>
          <a:p>
            <a:r>
              <a:rPr lang="fr-FR" sz="6600" b="1" dirty="0" smtClean="0">
                <a:solidFill>
                  <a:srgbClr val="FFC000"/>
                </a:solidFill>
                <a:effectLst>
                  <a:glow rad="228600">
                    <a:schemeClr val="accent2">
                      <a:satMod val="175000"/>
                      <a:alpha val="40000"/>
                    </a:schemeClr>
                  </a:glow>
                </a:effectLst>
                <a:latin typeface="Magneto" panose="04030805050802020D02" pitchFamily="82" charset="0"/>
              </a:rPr>
              <a:t>      </a:t>
            </a:r>
            <a:endParaRPr lang="fr-FR" sz="6600" b="1" dirty="0">
              <a:solidFill>
                <a:srgbClr val="FFC000"/>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487052820"/>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heel(8)">
                                      <p:cBhvr>
                                        <p:cTn id="20" dur="20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8">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8">
                                            <p:txEl>
                                              <p:pRg st="0" end="0"/>
                                            </p:txEl>
                                          </p:spTgt>
                                        </p:tgtEl>
                                        <p:attrNameLst>
                                          <p:attrName>ppt_w</p:attrName>
                                        </p:attrNameLst>
                                      </p:cBhvr>
                                    </p:anim>
                                    <p:anim by="(#ppt_w*0.50)" calcmode="lin" valueType="num">
                                      <p:cBhvr>
                                        <p:cTn id="26" dur="500" decel="50000" autoRev="1" fill="hold">
                                          <p:stCondLst>
                                            <p:cond delay="0"/>
                                          </p:stCondLst>
                                        </p:cTn>
                                        <p:tgtEl>
                                          <p:spTgt spid="8">
                                            <p:txEl>
                                              <p:pRg st="0" end="0"/>
                                            </p:txEl>
                                          </p:spTgt>
                                        </p:tgtEl>
                                        <p:attrNameLst>
                                          <p:attrName>ppt_x</p:attrName>
                                        </p:attrNameLst>
                                      </p:cBhvr>
                                    </p:anim>
                                    <p:anim from="(-#ppt_h/2)" to="(#ppt_y)" calcmode="lin" valueType="num">
                                      <p:cBhvr>
                                        <p:cTn id="27" dur="1000" fill="hold">
                                          <p:stCondLst>
                                            <p:cond delay="0"/>
                                          </p:stCondLst>
                                        </p:cTn>
                                        <p:tgtEl>
                                          <p:spTgt spid="8">
                                            <p:txEl>
                                              <p:pRg st="0" end="0"/>
                                            </p:txEl>
                                          </p:spTgt>
                                        </p:tgtEl>
                                        <p:attrNameLst>
                                          <p:attrName>ppt_y</p:attrName>
                                        </p:attrNameLst>
                                      </p:cBhvr>
                                    </p:anim>
                                    <p:animRot by="21600000">
                                      <p:cBhvr>
                                        <p:cTn id="28" dur="1000" fill="hold">
                                          <p:stCondLst>
                                            <p:cond delay="0"/>
                                          </p:stCondLst>
                                        </p:cTn>
                                        <p:tgtEl>
                                          <p:spTgt spid="8">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1" end="1"/>
                                            </p:txEl>
                                          </p:spTgt>
                                        </p:tgtEl>
                                        <p:attrNameLst>
                                          <p:attrName>ppt_w</p:attrName>
                                        </p:attrNameLst>
                                      </p:cBhvr>
                                    </p:anim>
                                    <p:anim by="(#ppt_w*0.50)" calcmode="lin" valueType="num">
                                      <p:cBhvr>
                                        <p:cTn id="34" dur="500" decel="50000" autoRev="1" fill="hold">
                                          <p:stCondLst>
                                            <p:cond delay="0"/>
                                          </p:stCondLst>
                                        </p:cTn>
                                        <p:tgtEl>
                                          <p:spTgt spid="8">
                                            <p:txEl>
                                              <p:pRg st="1" end="1"/>
                                            </p:txEl>
                                          </p:spTgt>
                                        </p:tgtEl>
                                        <p:attrNameLst>
                                          <p:attrName>ppt_x</p:attrName>
                                        </p:attrNameLst>
                                      </p:cBhvr>
                                    </p:anim>
                                    <p:anim from="(-#ppt_h/2)" to="(#ppt_y)" calcmode="lin" valueType="num">
                                      <p:cBhvr>
                                        <p:cTn id="35" dur="1000" fill="hold">
                                          <p:stCondLst>
                                            <p:cond delay="0"/>
                                          </p:stCondLst>
                                        </p:cTn>
                                        <p:tgtEl>
                                          <p:spTgt spid="8">
                                            <p:txEl>
                                              <p:pRg st="1" end="1"/>
                                            </p:txEl>
                                          </p:spTgt>
                                        </p:tgtEl>
                                        <p:attrNameLst>
                                          <p:attrName>ppt_y</p:attrName>
                                        </p:attrNameLst>
                                      </p:cBhvr>
                                    </p:anim>
                                    <p:animRot by="21600000">
                                      <p:cBhvr>
                                        <p:cTn id="36" dur="1000" fill="hold">
                                          <p:stCondLst>
                                            <p:cond delay="0"/>
                                          </p:stCondLst>
                                        </p:cTn>
                                        <p:tgtEl>
                                          <p:spTgt spid="8">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8">
                                            <p:txEl>
                                              <p:pRg st="2" end="2"/>
                                            </p:txEl>
                                          </p:spTgt>
                                        </p:tgtEl>
                                        <p:attrNameLst>
                                          <p:attrName>style.visibility</p:attrName>
                                        </p:attrNameLst>
                                      </p:cBhvr>
                                      <p:to>
                                        <p:strVal val="visible"/>
                                      </p:to>
                                    </p:set>
                                    <p:anim by="(-#ppt_w*2)" calcmode="lin" valueType="num">
                                      <p:cBhvr rctx="PPT">
                                        <p:cTn id="41" dur="500" autoRev="1" fill="hold">
                                          <p:stCondLst>
                                            <p:cond delay="0"/>
                                          </p:stCondLst>
                                        </p:cTn>
                                        <p:tgtEl>
                                          <p:spTgt spid="8">
                                            <p:txEl>
                                              <p:pRg st="2" end="2"/>
                                            </p:txEl>
                                          </p:spTgt>
                                        </p:tgtEl>
                                        <p:attrNameLst>
                                          <p:attrName>ppt_w</p:attrName>
                                        </p:attrNameLst>
                                      </p:cBhvr>
                                    </p:anim>
                                    <p:anim by="(#ppt_w*0.50)" calcmode="lin" valueType="num">
                                      <p:cBhvr>
                                        <p:cTn id="42" dur="500" decel="50000" autoRev="1" fill="hold">
                                          <p:stCondLst>
                                            <p:cond delay="0"/>
                                          </p:stCondLst>
                                        </p:cTn>
                                        <p:tgtEl>
                                          <p:spTgt spid="8">
                                            <p:txEl>
                                              <p:pRg st="2" end="2"/>
                                            </p:txEl>
                                          </p:spTgt>
                                        </p:tgtEl>
                                        <p:attrNameLst>
                                          <p:attrName>ppt_x</p:attrName>
                                        </p:attrNameLst>
                                      </p:cBhvr>
                                    </p:anim>
                                    <p:anim from="(-#ppt_h/2)" to="(#ppt_y)" calcmode="lin" valueType="num">
                                      <p:cBhvr>
                                        <p:cTn id="43" dur="1000" fill="hold">
                                          <p:stCondLst>
                                            <p:cond delay="0"/>
                                          </p:stCondLst>
                                        </p:cTn>
                                        <p:tgtEl>
                                          <p:spTgt spid="8">
                                            <p:txEl>
                                              <p:pRg st="2" end="2"/>
                                            </p:txEl>
                                          </p:spTgt>
                                        </p:tgtEl>
                                        <p:attrNameLst>
                                          <p:attrName>ppt_y</p:attrName>
                                        </p:attrNameLst>
                                      </p:cBhvr>
                                    </p:anim>
                                    <p:animRot by="21600000">
                                      <p:cBhvr>
                                        <p:cTn id="44"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TotalTime>
  <Words>172</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11</cp:revision>
  <dcterms:created xsi:type="dcterms:W3CDTF">2020-10-10T12:41:58Z</dcterms:created>
  <dcterms:modified xsi:type="dcterms:W3CDTF">2020-10-10T15:17:39Z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