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Cm4eQhBfxuICZ7uCDSxMQ==" hashData="7dVDR1FF6jLYFRQ9CoPv5vRMaC7O06KqM3bA0NMZyurw4HKRdOoYvdRsm5qLm/R3MMLB3tk6A0wvFFQvETcpB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9B26FE-8D61-4A3A-AB2F-343197E099F1}" type="datetimeFigureOut">
              <a:rPr lang="fr-FR" smtClean="0"/>
              <a:t>10/10/2020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335D0F-0AE4-4FCF-A4E8-BB64E0935FCC}" type="slidenum">
              <a:rPr lang="fr-FR" smtClean="0"/>
              <a:t>‹N°›</a:t>
            </a:fld>
            <a:endParaRPr lang="fr-FR"/>
          </a:p>
        </p:txBody>
      </p:sp>
    </p:spTree>
    <p:extLst>
      <p:ext uri="{BB962C8B-B14F-4D97-AF65-F5344CB8AC3E}">
        <p14:creationId xmlns:p14="http://schemas.microsoft.com/office/powerpoint/2010/main" val="3683321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a:t>
            </a:fld>
            <a:endParaRPr lang="fr-FR"/>
          </a:p>
        </p:txBody>
      </p:sp>
    </p:spTree>
    <p:extLst>
      <p:ext uri="{BB962C8B-B14F-4D97-AF65-F5344CB8AC3E}">
        <p14:creationId xmlns:p14="http://schemas.microsoft.com/office/powerpoint/2010/main" val="3129834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2</a:t>
            </a:fld>
            <a:endParaRPr lang="fr-FR"/>
          </a:p>
        </p:txBody>
      </p:sp>
    </p:spTree>
    <p:extLst>
      <p:ext uri="{BB962C8B-B14F-4D97-AF65-F5344CB8AC3E}">
        <p14:creationId xmlns:p14="http://schemas.microsoft.com/office/powerpoint/2010/main" val="871852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3</a:t>
            </a:fld>
            <a:endParaRPr lang="fr-FR"/>
          </a:p>
        </p:txBody>
      </p:sp>
    </p:spTree>
    <p:extLst>
      <p:ext uri="{BB962C8B-B14F-4D97-AF65-F5344CB8AC3E}">
        <p14:creationId xmlns:p14="http://schemas.microsoft.com/office/powerpoint/2010/main" val="1197081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4</a:t>
            </a:fld>
            <a:endParaRPr lang="fr-FR"/>
          </a:p>
        </p:txBody>
      </p:sp>
    </p:spTree>
    <p:extLst>
      <p:ext uri="{BB962C8B-B14F-4D97-AF65-F5344CB8AC3E}">
        <p14:creationId xmlns:p14="http://schemas.microsoft.com/office/powerpoint/2010/main" val="34017050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5</a:t>
            </a:fld>
            <a:endParaRPr lang="fr-FR"/>
          </a:p>
        </p:txBody>
      </p:sp>
    </p:spTree>
    <p:extLst>
      <p:ext uri="{BB962C8B-B14F-4D97-AF65-F5344CB8AC3E}">
        <p14:creationId xmlns:p14="http://schemas.microsoft.com/office/powerpoint/2010/main" val="2839929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6</a:t>
            </a:fld>
            <a:endParaRPr lang="fr-FR"/>
          </a:p>
        </p:txBody>
      </p:sp>
    </p:spTree>
    <p:extLst>
      <p:ext uri="{BB962C8B-B14F-4D97-AF65-F5344CB8AC3E}">
        <p14:creationId xmlns:p14="http://schemas.microsoft.com/office/powerpoint/2010/main" val="1379931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7</a:t>
            </a:fld>
            <a:endParaRPr lang="fr-FR"/>
          </a:p>
        </p:txBody>
      </p:sp>
    </p:spTree>
    <p:extLst>
      <p:ext uri="{BB962C8B-B14F-4D97-AF65-F5344CB8AC3E}">
        <p14:creationId xmlns:p14="http://schemas.microsoft.com/office/powerpoint/2010/main" val="20589743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8</a:t>
            </a:fld>
            <a:endParaRPr lang="fr-FR"/>
          </a:p>
        </p:txBody>
      </p:sp>
    </p:spTree>
    <p:extLst>
      <p:ext uri="{BB962C8B-B14F-4D97-AF65-F5344CB8AC3E}">
        <p14:creationId xmlns:p14="http://schemas.microsoft.com/office/powerpoint/2010/main" val="3498750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9</a:t>
            </a:fld>
            <a:endParaRPr lang="fr-FR"/>
          </a:p>
        </p:txBody>
      </p:sp>
    </p:spTree>
    <p:extLst>
      <p:ext uri="{BB962C8B-B14F-4D97-AF65-F5344CB8AC3E}">
        <p14:creationId xmlns:p14="http://schemas.microsoft.com/office/powerpoint/2010/main" val="327646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10</a:t>
            </a:fld>
            <a:endParaRPr lang="fr-FR"/>
          </a:p>
        </p:txBody>
      </p:sp>
    </p:spTree>
    <p:extLst>
      <p:ext uri="{BB962C8B-B14F-4D97-AF65-F5344CB8AC3E}">
        <p14:creationId xmlns:p14="http://schemas.microsoft.com/office/powerpoint/2010/main" val="39132044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11</a:t>
            </a:fld>
            <a:endParaRPr lang="fr-FR"/>
          </a:p>
        </p:txBody>
      </p:sp>
    </p:spTree>
    <p:extLst>
      <p:ext uri="{BB962C8B-B14F-4D97-AF65-F5344CB8AC3E}">
        <p14:creationId xmlns:p14="http://schemas.microsoft.com/office/powerpoint/2010/main" val="4903698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12</a:t>
            </a:fld>
            <a:endParaRPr lang="fr-FR"/>
          </a:p>
        </p:txBody>
      </p:sp>
    </p:spTree>
    <p:extLst>
      <p:ext uri="{BB962C8B-B14F-4D97-AF65-F5344CB8AC3E}">
        <p14:creationId xmlns:p14="http://schemas.microsoft.com/office/powerpoint/2010/main" val="163768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13</a:t>
            </a:fld>
            <a:endParaRPr lang="fr-FR"/>
          </a:p>
        </p:txBody>
      </p:sp>
    </p:spTree>
    <p:extLst>
      <p:ext uri="{BB962C8B-B14F-4D97-AF65-F5344CB8AC3E}">
        <p14:creationId xmlns:p14="http://schemas.microsoft.com/office/powerpoint/2010/main" val="1349989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14</a:t>
            </a:fld>
            <a:endParaRPr lang="fr-FR"/>
          </a:p>
        </p:txBody>
      </p:sp>
    </p:spTree>
    <p:extLst>
      <p:ext uri="{BB962C8B-B14F-4D97-AF65-F5344CB8AC3E}">
        <p14:creationId xmlns:p14="http://schemas.microsoft.com/office/powerpoint/2010/main" val="9841323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15</a:t>
            </a:fld>
            <a:endParaRPr lang="fr-FR"/>
          </a:p>
        </p:txBody>
      </p:sp>
    </p:spTree>
    <p:extLst>
      <p:ext uri="{BB962C8B-B14F-4D97-AF65-F5344CB8AC3E}">
        <p14:creationId xmlns:p14="http://schemas.microsoft.com/office/powerpoint/2010/main" val="240249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00DCF75-7B38-4A36-87CB-B25895D3E27E}"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94280570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FC1DE1-34AA-4E0A-976C-58F05E6EBCAE}"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783190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5156D00-E96E-40DA-935E-6A119FF33D4D}"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264908050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A74B335-34C0-48BE-98A5-310768A166AD}"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79715999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4141B1C-37C5-47B9-AEDF-238C286F1BCE}" type="datetime1">
              <a:rPr lang="fr-FR" smtClean="0"/>
              <a:t>10/10/2020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8709997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52388F8-978B-440E-9A5B-B3CE0D8171FD}" type="datetime1">
              <a:rPr lang="fr-FR" smtClean="0"/>
              <a:t>10/10/2020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75349661"/>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1D23BD7-8076-4CC7-975B-D05E6F738D8A}" type="datetime1">
              <a:rPr lang="fr-FR" smtClean="0"/>
              <a:t>10/10/2020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281326953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F54B1E6-3FCB-4AD7-A91A-C5B7BFBD17CB}"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92311317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C9A1AC3-C692-4D95-84B7-298A4A18140A}"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32271355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770EF2-22F7-486C-8635-E9EAF7D9B9A2}"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82254855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92C8E20-784E-41B8-909E-BE894263842D}"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67481077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1000">
              <a:schemeClr val="accent6">
                <a:lumMod val="75000"/>
              </a:schemeClr>
            </a:gs>
            <a:gs pos="100000">
              <a:srgbClr val="FFFF00"/>
            </a:gs>
            <a:gs pos="88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3E2B78-2D49-4B84-A7A5-9F18D9F7E440}" type="datetime1">
              <a:rPr lang="fr-FR" smtClean="0"/>
              <a:t>10/10/2020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883538-643F-4996-A5A7-0445FEFA5C39}" type="slidenum">
              <a:rPr lang="fr-FR" smtClean="0"/>
              <a:t>‹N°›</a:t>
            </a:fld>
            <a:endParaRPr lang="fr-FR"/>
          </a:p>
        </p:txBody>
      </p:sp>
    </p:spTree>
    <p:extLst>
      <p:ext uri="{BB962C8B-B14F-4D97-AF65-F5344CB8AC3E}">
        <p14:creationId xmlns:p14="http://schemas.microsoft.com/office/powerpoint/2010/main" val="576845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12809" r="-281"/>
          <a:stretch/>
        </p:blipFill>
        <p:spPr>
          <a:xfrm>
            <a:off x="1055077" y="942535"/>
            <a:ext cx="10142806" cy="4960620"/>
          </a:xfrm>
          <a:prstGeom prst="rect">
            <a:avLst/>
          </a:prstGeom>
          <a:effectLst>
            <a:softEdge rad="127000"/>
          </a:effectLst>
        </p:spPr>
      </p:pic>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a:t>
            </a:fld>
            <a:endParaRPr lang="fr-FR" sz="2000" b="1" dirty="0">
              <a:solidFill>
                <a:schemeClr val="accent6">
                  <a:lumMod val="50000"/>
                </a:schemeClr>
              </a:solidFill>
              <a:latin typeface="Magneto" panose="04030805050802020D02" pitchFamily="82" charset="0"/>
            </a:endParaRPr>
          </a:p>
        </p:txBody>
      </p:sp>
      <p:sp>
        <p:nvSpPr>
          <p:cNvPr id="8" name="Rectangle 7"/>
          <p:cNvSpPr/>
          <p:nvPr/>
        </p:nvSpPr>
        <p:spPr>
          <a:xfrm>
            <a:off x="1846559" y="3934607"/>
            <a:ext cx="8521885" cy="2123658"/>
          </a:xfrm>
          <a:prstGeom prst="rect">
            <a:avLst/>
          </a:prstGeom>
        </p:spPr>
        <p:txBody>
          <a:bodyPr wrap="none">
            <a:spAutoFit/>
          </a:bodyPr>
          <a:lstStyle/>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Clermont Ferrand</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par </a:t>
            </a:r>
            <a:r>
              <a:rPr lang="fr-FR" sz="6600" b="1" dirty="0" smtClean="0">
                <a:solidFill>
                  <a:srgbClr val="FFC000"/>
                </a:solidFill>
                <a:effectLst>
                  <a:glow rad="228600">
                    <a:schemeClr val="accent2">
                      <a:satMod val="175000"/>
                      <a:alpha val="40000"/>
                    </a:schemeClr>
                  </a:glow>
                </a:effectLst>
                <a:latin typeface="Magneto" panose="04030805050802020D02" pitchFamily="82" charset="0"/>
              </a:rPr>
              <a:t>Lande</a:t>
            </a:r>
            <a:endParaRPr lang="fr-FR" sz="6600" b="1" dirty="0">
              <a:solidFill>
                <a:srgbClr val="FFC000"/>
              </a:solidFill>
              <a:effectLst>
                <a:glow rad="228600">
                  <a:schemeClr val="accent2">
                    <a:satMod val="175000"/>
                    <a:alpha val="40000"/>
                  </a:schemeClr>
                </a:glow>
              </a:effectLst>
              <a:latin typeface="Magneto" panose="04030805050802020D02" pitchFamily="82" charset="0"/>
            </a:endParaRPr>
          </a:p>
        </p:txBody>
      </p:sp>
      <p:sp>
        <p:nvSpPr>
          <p:cNvPr id="10" name="Rectangle 9"/>
          <p:cNvSpPr/>
          <p:nvPr/>
        </p:nvSpPr>
        <p:spPr>
          <a:xfrm>
            <a:off x="1375277" y="1196592"/>
            <a:ext cx="1532792" cy="923330"/>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rgbClr val="FFC000"/>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rPr>
              <a:t>N°1</a:t>
            </a:r>
            <a:endParaRPr lang="fr-FR" sz="5400" b="1" cap="none" spc="50" dirty="0">
              <a:ln w="0">
                <a:solidFill>
                  <a:sysClr val="windowText" lastClr="000000"/>
                </a:solidFill>
              </a:ln>
              <a:solidFill>
                <a:srgbClr val="FFC000"/>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183297492"/>
      </p:ext>
    </p:extLst>
  </p:cSld>
  <p:clrMapOvr>
    <a:masterClrMapping/>
  </p:clrMapOvr>
  <mc:AlternateContent xmlns:mc="http://schemas.openxmlformats.org/markup-compatibility/2006">
    <mc:Choice xmlns:p14="http://schemas.microsoft.com/office/powerpoint/2010/main" Requires="p14">
      <p:transition spd="slow" p14:dur="7000" advTm="14000">
        <p:wedge/>
        <p:sndAc>
          <p:stSnd loop="1">
            <p:snd r:embed="rId3" name="Jean Ferrat - Ma France.wav"/>
          </p:stSnd>
        </p:sndAc>
      </p:transition>
    </mc:Choice>
    <mc:Fallback>
      <p:transition spd="slow" advTm="14000">
        <p:wedge/>
        <p:sndAc>
          <p:stSnd loop="1">
            <p:snd r:embed="rId3" name="Jean Ferrat - Ma Fra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0">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0">
                                            <p:txEl>
                                              <p:pRg st="0" end="0"/>
                                            </p:txEl>
                                          </p:spTgt>
                                        </p:tgtEl>
                                        <p:attrNameLst>
                                          <p:attrName>ppt_w</p:attrName>
                                        </p:attrNameLst>
                                      </p:cBhvr>
                                    </p:anim>
                                    <p:anim by="(#ppt_w*0.50)" calcmode="lin" valueType="num">
                                      <p:cBhvr>
                                        <p:cTn id="42" dur="500" decel="50000" autoRev="1" fill="hold">
                                          <p:stCondLst>
                                            <p:cond delay="0"/>
                                          </p:stCondLst>
                                        </p:cTn>
                                        <p:tgtEl>
                                          <p:spTgt spid="10">
                                            <p:txEl>
                                              <p:pRg st="0" end="0"/>
                                            </p:txEl>
                                          </p:spTgt>
                                        </p:tgtEl>
                                        <p:attrNameLst>
                                          <p:attrName>ppt_x</p:attrName>
                                        </p:attrNameLst>
                                      </p:cBhvr>
                                    </p:anim>
                                    <p:anim from="(-#ppt_h/2)" to="(#ppt_y)" calcmode="lin" valueType="num">
                                      <p:cBhvr>
                                        <p:cTn id="43" dur="1000" fill="hold">
                                          <p:stCondLst>
                                            <p:cond delay="0"/>
                                          </p:stCondLst>
                                        </p:cTn>
                                        <p:tgtEl>
                                          <p:spTgt spid="10">
                                            <p:txEl>
                                              <p:pRg st="0" end="0"/>
                                            </p:txEl>
                                          </p:spTgt>
                                        </p:tgtEl>
                                        <p:attrNameLst>
                                          <p:attrName>ppt_y</p:attrName>
                                        </p:attrNameLst>
                                      </p:cBhvr>
                                    </p:anim>
                                    <p:animRot by="21600000">
                                      <p:cBhvr>
                                        <p:cTn id="44"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2</a:t>
            </a:fld>
            <a:endParaRPr lang="fr-FR" sz="2000" b="1" dirty="0">
              <a:solidFill>
                <a:schemeClr val="accent6">
                  <a:lumMod val="50000"/>
                </a:schemeClr>
              </a:solidFill>
              <a:latin typeface="Magneto" panose="04030805050802020D02" pitchFamily="82" charset="0"/>
            </a:endParaRPr>
          </a:p>
        </p:txBody>
      </p:sp>
      <p:sp>
        <p:nvSpPr>
          <p:cNvPr id="2" name="Rectangle 1"/>
          <p:cNvSpPr/>
          <p:nvPr/>
        </p:nvSpPr>
        <p:spPr>
          <a:xfrm>
            <a:off x="1350498" y="1275932"/>
            <a:ext cx="9523828" cy="4401205"/>
          </a:xfrm>
          <a:prstGeom prst="rect">
            <a:avLst/>
          </a:prstGeom>
        </p:spPr>
        <p:txBody>
          <a:bodyPr wrap="square">
            <a:spAutoFit/>
          </a:bodyPr>
          <a:lstStyle/>
          <a:p>
            <a:r>
              <a:rPr lang="fr-FR" sz="2800" b="1" dirty="0" smtClean="0">
                <a:effectLst>
                  <a:glow rad="228600">
                    <a:schemeClr val="accent4">
                      <a:satMod val="175000"/>
                      <a:alpha val="40000"/>
                    </a:schemeClr>
                  </a:glow>
                </a:effectLst>
                <a:latin typeface="Magneto" panose="04030805050802020D02" pitchFamily="82" charset="0"/>
              </a:rPr>
              <a:t>Capitale </a:t>
            </a:r>
            <a:r>
              <a:rPr lang="fr-FR" sz="2800" b="1" dirty="0">
                <a:effectLst>
                  <a:glow rad="228600">
                    <a:schemeClr val="accent4">
                      <a:satMod val="175000"/>
                      <a:alpha val="40000"/>
                    </a:schemeClr>
                  </a:glow>
                </a:effectLst>
                <a:latin typeface="Magneto" panose="04030805050802020D02" pitchFamily="82" charset="0"/>
              </a:rPr>
              <a:t>de l’Auvergne, idéalement située entre la Limagne et la chaîne des Puys,  Clermont Ferrand  dispose d'un riche patrimoine. Le vieux Clermont est bâti sur une légère butte, vestige de l’un des trois cônes volcaniques qui s’étendaient jadis jusqu’à l’entrée de Chamalières. Colonie celtique bien avant l’occupation romaine, Clermont devint l’un des plus hauts lieux de la chrétienté, dès le Vème siècle. </a:t>
            </a:r>
            <a:endParaRPr lang="fr-FR" sz="2800" b="1" dirty="0">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9599210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3</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6396" r="340" b="-1"/>
          <a:stretch/>
        </p:blipFill>
        <p:spPr>
          <a:xfrm>
            <a:off x="1038631" y="959083"/>
            <a:ext cx="10114737" cy="4939833"/>
          </a:xfrm>
          <a:prstGeom prst="rect">
            <a:avLst/>
          </a:prstGeom>
          <a:effectLst>
            <a:softEdge rad="127000"/>
          </a:effectLst>
        </p:spPr>
      </p:pic>
    </p:spTree>
    <p:extLst>
      <p:ext uri="{BB962C8B-B14F-4D97-AF65-F5344CB8AC3E}">
        <p14:creationId xmlns:p14="http://schemas.microsoft.com/office/powerpoint/2010/main" val="187956200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4</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994937"/>
            <a:ext cx="6965577" cy="4893317"/>
          </a:xfrm>
          <a:prstGeom prst="rect">
            <a:avLst/>
          </a:prstGeom>
          <a:effectLst>
            <a:softEdge rad="127000"/>
          </a:effectLst>
        </p:spPr>
      </p:pic>
    </p:spTree>
    <p:extLst>
      <p:ext uri="{BB962C8B-B14F-4D97-AF65-F5344CB8AC3E}">
        <p14:creationId xmlns:p14="http://schemas.microsoft.com/office/powerpoint/2010/main" val="2668670743"/>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5</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1608348761"/>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6</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1506" y="974206"/>
            <a:ext cx="7368988" cy="4909588"/>
          </a:xfrm>
          <a:prstGeom prst="rect">
            <a:avLst/>
          </a:prstGeom>
          <a:effectLst>
            <a:softEdge rad="127000"/>
          </a:effectLst>
        </p:spPr>
      </p:pic>
    </p:spTree>
    <p:extLst>
      <p:ext uri="{BB962C8B-B14F-4D97-AF65-F5344CB8AC3E}">
        <p14:creationId xmlns:p14="http://schemas.microsoft.com/office/powerpoint/2010/main" val="34865604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7</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995362"/>
            <a:ext cx="7620000" cy="4867275"/>
          </a:xfrm>
          <a:prstGeom prst="rect">
            <a:avLst/>
          </a:prstGeom>
          <a:effectLst>
            <a:softEdge rad="127000"/>
          </a:effectLst>
        </p:spPr>
      </p:pic>
    </p:spTree>
    <p:extLst>
      <p:ext uri="{BB962C8B-B14F-4D97-AF65-F5344CB8AC3E}">
        <p14:creationId xmlns:p14="http://schemas.microsoft.com/office/powerpoint/2010/main" val="176048338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8</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7799" y="961044"/>
            <a:ext cx="7436401" cy="4935911"/>
          </a:xfrm>
          <a:prstGeom prst="rect">
            <a:avLst/>
          </a:prstGeom>
          <a:effectLst>
            <a:softEdge rad="127000"/>
          </a:effectLst>
        </p:spPr>
      </p:pic>
    </p:spTree>
    <p:extLst>
      <p:ext uri="{BB962C8B-B14F-4D97-AF65-F5344CB8AC3E}">
        <p14:creationId xmlns:p14="http://schemas.microsoft.com/office/powerpoint/2010/main" val="3846559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9</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0994" y="966658"/>
            <a:ext cx="7490012" cy="4924683"/>
          </a:xfrm>
          <a:prstGeom prst="rect">
            <a:avLst/>
          </a:prstGeom>
          <a:effectLst>
            <a:softEdge rad="127000"/>
          </a:effectLst>
        </p:spPr>
      </p:pic>
    </p:spTree>
    <p:extLst>
      <p:ext uri="{BB962C8B-B14F-4D97-AF65-F5344CB8AC3E}">
        <p14:creationId xmlns:p14="http://schemas.microsoft.com/office/powerpoint/2010/main" val="417110645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10</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4378" y="963425"/>
            <a:ext cx="7443244" cy="4931149"/>
          </a:xfrm>
          <a:prstGeom prst="rect">
            <a:avLst/>
          </a:prstGeom>
          <a:effectLst>
            <a:softEdge rad="127000"/>
          </a:effectLst>
        </p:spPr>
      </p:pic>
    </p:spTree>
    <p:extLst>
      <p:ext uri="{BB962C8B-B14F-4D97-AF65-F5344CB8AC3E}">
        <p14:creationId xmlns:p14="http://schemas.microsoft.com/office/powerpoint/2010/main" val="44915206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11</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4378" y="963425"/>
            <a:ext cx="7443244" cy="4931149"/>
          </a:xfrm>
          <a:prstGeom prst="rect">
            <a:avLst/>
          </a:prstGeom>
          <a:effectLst>
            <a:softEdge rad="127000"/>
          </a:effectLst>
        </p:spPr>
      </p:pic>
    </p:spTree>
    <p:extLst>
      <p:ext uri="{BB962C8B-B14F-4D97-AF65-F5344CB8AC3E}">
        <p14:creationId xmlns:p14="http://schemas.microsoft.com/office/powerpoint/2010/main" val="355036858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12</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7717" y="952388"/>
            <a:ext cx="7476565" cy="4953224"/>
          </a:xfrm>
          <a:prstGeom prst="rect">
            <a:avLst/>
          </a:prstGeom>
          <a:effectLst>
            <a:softEdge rad="127000"/>
          </a:effectLst>
        </p:spPr>
      </p:pic>
    </p:spTree>
    <p:extLst>
      <p:ext uri="{BB962C8B-B14F-4D97-AF65-F5344CB8AC3E}">
        <p14:creationId xmlns:p14="http://schemas.microsoft.com/office/powerpoint/2010/main" val="80582364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13</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8059" y="979114"/>
            <a:ext cx="7395882" cy="4899772"/>
          </a:xfrm>
          <a:prstGeom prst="rect">
            <a:avLst/>
          </a:prstGeom>
          <a:effectLst>
            <a:softEdge rad="127000"/>
          </a:effectLst>
        </p:spPr>
      </p:pic>
    </p:spTree>
    <p:extLst>
      <p:ext uri="{BB962C8B-B14F-4D97-AF65-F5344CB8AC3E}">
        <p14:creationId xmlns:p14="http://schemas.microsoft.com/office/powerpoint/2010/main" val="387674376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14</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000" y="973175"/>
            <a:ext cx="7516906" cy="4979950"/>
          </a:xfrm>
          <a:prstGeom prst="rect">
            <a:avLst/>
          </a:prstGeom>
          <a:effectLst>
            <a:softEdge rad="127000"/>
          </a:effectLst>
        </p:spPr>
      </p:pic>
    </p:spTree>
    <p:extLst>
      <p:ext uri="{BB962C8B-B14F-4D97-AF65-F5344CB8AC3E}">
        <p14:creationId xmlns:p14="http://schemas.microsoft.com/office/powerpoint/2010/main" val="84732030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12809" r="-281"/>
          <a:stretch/>
        </p:blipFill>
        <p:spPr>
          <a:xfrm>
            <a:off x="1055077" y="942535"/>
            <a:ext cx="10142806" cy="4960620"/>
          </a:xfrm>
          <a:prstGeom prst="rect">
            <a:avLst/>
          </a:prstGeom>
          <a:effectLst>
            <a:softEdge rad="127000"/>
          </a:effectLst>
        </p:spPr>
      </p:pic>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15</a:t>
            </a:fld>
            <a:endParaRPr lang="fr-FR" sz="2000" b="1" dirty="0">
              <a:solidFill>
                <a:schemeClr val="accent6">
                  <a:lumMod val="50000"/>
                </a:schemeClr>
              </a:solidFill>
              <a:latin typeface="Magneto" panose="04030805050802020D02" pitchFamily="82" charset="0"/>
            </a:endParaRPr>
          </a:p>
        </p:txBody>
      </p:sp>
      <p:sp>
        <p:nvSpPr>
          <p:cNvPr id="8" name="Rectangle 7"/>
          <p:cNvSpPr/>
          <p:nvPr/>
        </p:nvSpPr>
        <p:spPr>
          <a:xfrm>
            <a:off x="1673154" y="3850718"/>
            <a:ext cx="8845691" cy="3139321"/>
          </a:xfrm>
          <a:prstGeom prst="rect">
            <a:avLst/>
          </a:prstGeom>
        </p:spPr>
        <p:txBody>
          <a:bodyPr wrap="none">
            <a:spAutoFit/>
          </a:bodyPr>
          <a:lstStyle/>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C’était</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Clermont Ferrand</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a:t>
            </a:r>
            <a:endParaRPr lang="fr-FR" sz="6600" b="1" dirty="0">
              <a:solidFill>
                <a:srgbClr val="FFC0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8705282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TotalTime>
  <Words>172</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2020-10-10T12:41:58Z</dcterms:created>
  <dcterms:modified xsi:type="dcterms:W3CDTF">2020-10-10T15:06:53Z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