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1" r:id="rId3"/>
    <p:sldId id="270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2" r:id="rId13"/>
    <p:sldId id="281" r:id="rId14"/>
    <p:sldId id="28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RgKX8+stgL9cqCDDkRHDw==" hashData="jV5X1eZJtcHo7oaJOcCMs9K6xUAf3vANsT9+lmyDOlfWLLMJ5DZX53ENAnyGdUmWb07CZPjWEUsTL8LwDqN+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559054-554E-423E-BEC8-688B2BAF313F}" type="datetimeFigureOut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CAF26-171A-4182-8481-EA01289018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69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223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98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612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189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49931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208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159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3195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8580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1060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5685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05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5021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9090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180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1EEB1-9812-4FAE-88A0-CA15D78828A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088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C9CD1-C454-4591-9564-BF53FA1FC92C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6450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CCF72-4052-48D0-97C6-883D91115B2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93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88695-2F98-4AFD-BA63-413492B77FFD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91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603E5-F084-434C-9BE0-A70821990A2F}" type="datetime1">
              <a:rPr lang="fr-FR" smtClean="0"/>
              <a:t>12/05/2020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145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66F74-B2D0-4E6C-9726-2A940FFAFAE0}" type="datetime1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875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4F147-A759-49B9-8694-72441C27521E}" type="datetime1">
              <a:rPr lang="fr-FR" smtClean="0"/>
              <a:t>12/05/2020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414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9554-BE2C-472B-A51C-9B88B86BAB4F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1297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D803-2498-484F-9D90-10794F61B17B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1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2135-4C4E-452C-B00B-849B4A197CFF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5774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044AD-39CE-46D6-A2F6-82A1F9DAFA85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9688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>
                <a:lumMod val="95000"/>
              </a:schemeClr>
            </a:gs>
            <a:gs pos="81000">
              <a:srgbClr val="FFC000"/>
            </a:gs>
            <a:gs pos="64000">
              <a:schemeClr val="accent6">
                <a:lumMod val="75000"/>
              </a:schemeClr>
            </a:gs>
            <a:gs pos="34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6FE44-1CBD-4C78-A551-89E8EB946AE4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660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888" y="1003515"/>
            <a:ext cx="10211445" cy="479672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4932" y="2090662"/>
            <a:ext cx="4682134" cy="3761558"/>
          </a:xfrm>
          <a:prstGeom prst="rect">
            <a:avLst/>
          </a:prstGeom>
        </p:spPr>
      </p:pic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34012" y="3429000"/>
            <a:ext cx="9575635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Au fil du Canal de l’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Ourq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</a:p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9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par Lande</a:t>
            </a:r>
            <a:endParaRPr lang="fr-FR" sz="80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296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598 A Paris-Yves Montandound001.wav"/>
          </p:stSnd>
        </p:sndAc>
      </p:transition>
    </mc:Choice>
    <mc:Fallback>
      <p:transition spd="slow" advTm="16000">
        <p:fade/>
        <p:sndAc>
          <p:stSnd loop="1">
            <p:snd r:embed="rId3" name="598 A Paris-Yves Montandound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6894" y="1226471"/>
            <a:ext cx="100674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Le </a:t>
            </a:r>
            <a:r>
              <a:rPr lang="fr-FR" sz="48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canal de l'Ourcq est un canal du Bassin parisien. Avant de commencer à Mareuil-sur-Ourcq pour rejoindre le bassin de la Villette à Paris, la rivière l'Ourcq est canalisée et navigable depuis le « Port aux Perches » sur la commune de Silly-la-Poterie.</a:t>
            </a:r>
          </a:p>
        </p:txBody>
      </p:sp>
    </p:spTree>
    <p:extLst>
      <p:ext uri="{BB962C8B-B14F-4D97-AF65-F5344CB8AC3E}">
        <p14:creationId xmlns:p14="http://schemas.microsoft.com/office/powerpoint/2010/main" val="990726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437" y="1025237"/>
            <a:ext cx="9958176" cy="48244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6481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1"/>
          <a:stretch/>
        </p:blipFill>
        <p:spPr>
          <a:xfrm>
            <a:off x="1686791" y="1020472"/>
            <a:ext cx="8818418" cy="48170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7187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0364" y="1022751"/>
            <a:ext cx="8506691" cy="4781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3087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381" y="1037078"/>
            <a:ext cx="7232074" cy="48126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283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8291" y="1039091"/>
            <a:ext cx="7664848" cy="4786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8332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2313" y="859833"/>
            <a:ext cx="10347373" cy="51736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8548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2144" y="1052945"/>
            <a:ext cx="7628809" cy="47639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602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9964" y="1029046"/>
            <a:ext cx="7218218" cy="4809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2676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9351" y="1022448"/>
            <a:ext cx="7531231" cy="48272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7190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9240" y="1039091"/>
            <a:ext cx="8558743" cy="48106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5053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1767" y="1024718"/>
            <a:ext cx="8840125" cy="4808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0542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7564" y="1054566"/>
            <a:ext cx="7509163" cy="47664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0564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157" y="1033064"/>
            <a:ext cx="10211685" cy="479187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44851" y="3623762"/>
            <a:ext cx="868301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FF00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C’était Au fil du Canal de</a:t>
            </a:r>
          </a:p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l’</a:t>
            </a:r>
            <a:r>
              <a:rPr lang="fr-FR" sz="7200" b="1" dirty="0" err="1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</a:t>
            </a:r>
            <a:r>
              <a:rPr lang="fr-FR" sz="72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urq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par Lande</a:t>
            </a:r>
            <a:endParaRPr lang="fr-FR" sz="72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842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313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2020-04-10T12:15:42Z</dcterms:created>
  <dcterms:modified xsi:type="dcterms:W3CDTF">2020-05-12T18:41:15Z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