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1" r:id="rId3"/>
    <p:sldId id="270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KeOUsi9iLsLwMfVWxDeag==" hashData="lPsf4HYEFL9BEyqxyPOLMEtPdBSjD7EppwSHybaacPRriU+EouHGK2PdfJDxCSiMVF+rTbq49Rnwg0W/zGEz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59054-554E-423E-BEC8-688B2BAF313F}" type="datetimeFigureOut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CAF26-171A-4182-8481-EA01289018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69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223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98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612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189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9931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208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159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195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858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06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568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5021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0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909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180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1EEB1-9812-4FAE-88A0-CA15D78828A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088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C9CD1-C454-4591-9564-BF53FA1FC92C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645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CCF72-4052-48D0-97C6-883D91115B2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93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88695-2F98-4AFD-BA63-413492B77FFD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91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603E5-F084-434C-9BE0-A70821990A2F}" type="datetime1">
              <a:rPr lang="fr-FR" smtClean="0"/>
              <a:t>12/05/2020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145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66F74-B2D0-4E6C-9726-2A940FFAFAE0}" type="datetime1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875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F147-A759-49B9-8694-72441C27521E}" type="datetime1">
              <a:rPr lang="fr-FR" smtClean="0"/>
              <a:t>12/05/2020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41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9554-BE2C-472B-A51C-9B88B86BAB4F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297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D803-2498-484F-9D90-10794F61B17B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1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2135-4C4E-452C-B00B-849B4A197CFF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774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044AD-39CE-46D6-A2F6-82A1F9DAFA85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688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>
                <a:lumMod val="95000"/>
              </a:schemeClr>
            </a:gs>
            <a:gs pos="81000">
              <a:srgbClr val="FFC000"/>
            </a:gs>
            <a:gs pos="64000">
              <a:schemeClr val="accent6">
                <a:lumMod val="75000"/>
              </a:schemeClr>
            </a:gs>
            <a:gs pos="34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6FE44-1CBD-4C78-A551-89E8EB946AE4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660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888" y="1003515"/>
            <a:ext cx="10211445" cy="47967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4932" y="2090662"/>
            <a:ext cx="4682134" cy="3761558"/>
          </a:xfrm>
          <a:prstGeom prst="rect">
            <a:avLst/>
          </a:prstGeom>
        </p:spPr>
      </p:pic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34012" y="3429000"/>
            <a:ext cx="9575635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Au fil du Canal de l’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Ourq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8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par Lande</a:t>
            </a:r>
            <a:endParaRPr lang="fr-FR" sz="80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296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598 A Paris-Yves Montandound001.wav"/>
          </p:stSnd>
        </p:sndAc>
      </p:transition>
    </mc:Choice>
    <mc:Fallback>
      <p:transition spd="slow" advTm="16000">
        <p:fade/>
        <p:sndAc>
          <p:stSnd loop="1">
            <p:snd r:embed="rId3" name="598 A Paris-Yves Montand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6894" y="1226471"/>
            <a:ext cx="100674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Le </a:t>
            </a:r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canal de l'Ourcq est un canal du Bassin parisien. Avant de commencer à Mareuil-sur-Ourcq pour rejoindre le bassin de la Villette à Paris, la rivière l'Ourcq est canalisée et navigable depuis le « Port aux Perches » sur la commune de Silly-la-Poterie.</a:t>
            </a:r>
          </a:p>
        </p:txBody>
      </p:sp>
    </p:spTree>
    <p:extLst>
      <p:ext uri="{BB962C8B-B14F-4D97-AF65-F5344CB8AC3E}">
        <p14:creationId xmlns:p14="http://schemas.microsoft.com/office/powerpoint/2010/main" val="990726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13957" y="1027887"/>
            <a:ext cx="8215746" cy="48445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432175" y="1027887"/>
            <a:ext cx="732764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Le Canal de l’</a:t>
            </a:r>
            <a:r>
              <a:rPr lang="fr-FR" sz="6000" b="1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Ourq</a:t>
            </a:r>
            <a:r>
              <a:rPr lang="fr-FR" sz="6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la nuit</a:t>
            </a:r>
            <a:endParaRPr lang="fr-FR" sz="6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481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7244" y="855778"/>
            <a:ext cx="9217512" cy="5092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7187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789" y="997527"/>
            <a:ext cx="6448175" cy="4836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308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4763" y="1000124"/>
            <a:ext cx="6636327" cy="4847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83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789" y="1039091"/>
            <a:ext cx="6392756" cy="47945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8332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6945" y="1040501"/>
            <a:ext cx="7038109" cy="47769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8548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7673" y="1029890"/>
            <a:ext cx="7190509" cy="47889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60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2"/>
          <a:stretch/>
        </p:blipFill>
        <p:spPr>
          <a:xfrm>
            <a:off x="2023878" y="1026386"/>
            <a:ext cx="8144243" cy="48052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2676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2"/>
          <a:stretch/>
        </p:blipFill>
        <p:spPr>
          <a:xfrm>
            <a:off x="1744851" y="1006152"/>
            <a:ext cx="8699951" cy="48435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7190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9071" y="1028417"/>
            <a:ext cx="7633855" cy="48011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0542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6727" y="1017415"/>
            <a:ext cx="7813964" cy="47892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5053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655" y="1005320"/>
            <a:ext cx="8562109" cy="4816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0564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157" y="1033064"/>
            <a:ext cx="10211685" cy="47918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4851" y="3623762"/>
            <a:ext cx="868301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FF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C’était Au fil du Canal de</a:t>
            </a:r>
          </a:p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l’</a:t>
            </a:r>
            <a:r>
              <a:rPr lang="fr-FR" sz="7200" b="1" dirty="0" err="1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</a:t>
            </a:r>
            <a:r>
              <a:rPr lang="fr-FR" sz="72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urq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par Lande</a:t>
            </a:r>
            <a:endParaRPr lang="fr-FR" sz="72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842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319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2020-04-10T12:15:42Z</dcterms:created>
  <dcterms:modified xsi:type="dcterms:W3CDTF">2020-05-12T18:22:00Z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