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3n+Hx2tWTXDobHXm6f+MA==" hashData="EZRxl8ymw9ECZjZcibt+naONQtYZ+xZIaTIO5eef8+nuwo3QuAzd0WfVoIKjQkUzhdrCaVPfISslPfyXksHM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7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9418" y="1040857"/>
            <a:ext cx="9094728" cy="4808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24348" y="1040857"/>
            <a:ext cx="714330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canal de l’</a:t>
            </a:r>
            <a:r>
              <a:rPr lang="fr-FR" sz="60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Ourq</a:t>
            </a:r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nuit</a:t>
            </a:r>
            <a:endParaRPr lang="fr-FR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528" y="1031912"/>
            <a:ext cx="7176654" cy="4775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732" y="1004449"/>
            <a:ext cx="7267868" cy="4845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783" y="1019658"/>
            <a:ext cx="6788726" cy="483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1000125"/>
            <a:ext cx="7259782" cy="4820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236" y="1069058"/>
            <a:ext cx="10209097" cy="4658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090" y="963478"/>
            <a:ext cx="4779818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364" y="1022299"/>
            <a:ext cx="8492836" cy="4789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1018751"/>
            <a:ext cx="7232073" cy="4802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363" y="1044286"/>
            <a:ext cx="8465127" cy="4761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278" y="1016352"/>
            <a:ext cx="8929735" cy="4915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4772" y="993823"/>
            <a:ext cx="7862455" cy="4855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319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2020-04-10T12:15:42Z</dcterms:created>
  <dcterms:modified xsi:type="dcterms:W3CDTF">2020-05-12T18:04:06Z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