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71" r:id="rId3"/>
    <p:sldId id="270" r:id="rId4"/>
    <p:sldId id="273" r:id="rId5"/>
    <p:sldId id="274" r:id="rId6"/>
    <p:sldId id="275" r:id="rId7"/>
    <p:sldId id="276" r:id="rId8"/>
    <p:sldId id="277" r:id="rId9"/>
    <p:sldId id="278" r:id="rId10"/>
    <p:sldId id="279" r:id="rId11"/>
    <p:sldId id="280" r:id="rId12"/>
    <p:sldId id="281" r:id="rId13"/>
    <p:sldId id="282" r:id="rId14"/>
    <p:sldId id="283" r:id="rId15"/>
    <p:sldId id="272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5AeZS0HU9Sr+8Qkx43V+sQ==" hashData="nhzZTIuRv2uqAMPxRKo6GHmko08RZ2OhBXaxcrrtWQjAxZkp27VSLwHp2EhXsWPpuda+88dje6T1Ehwgnj6Gg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3" autoAdjust="0"/>
    <p:restoredTop sz="94660"/>
  </p:normalViewPr>
  <p:slideViewPr>
    <p:cSldViewPr snapToGrid="0" showGuides="1">
      <p:cViewPr varScale="1">
        <p:scale>
          <a:sx n="76" d="100"/>
          <a:sy n="76" d="100"/>
        </p:scale>
        <p:origin x="258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59054-554E-423E-BEC8-688B2BAF313F}" type="datetimeFigureOut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DCAF26-171A-4182-8481-EA01289018F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5369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712235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3798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496128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918940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49931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020878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315938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319514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98580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601060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05685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50217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735054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69090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ADCAF26-171A-4182-8481-EA01289018F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8218061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D1EEB1-9812-4FAE-88A0-CA15D78828A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0880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5C9CD1-C454-4591-9564-BF53FA1FC92C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64508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ACCF72-4052-48D0-97C6-883D91115B20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87934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488695-2F98-4AFD-BA63-413492B77FFD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6918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D603E5-F084-434C-9BE0-A70821990A2F}" type="datetime1">
              <a:rPr lang="fr-FR" smtClean="0"/>
              <a:t>12/05/2020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1456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D66F74-B2D0-4E6C-9726-2A940FFAFAE0}" type="datetime1">
              <a:rPr lang="fr-FR" smtClean="0"/>
              <a:t>12/05/2020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8755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A4F147-A759-49B9-8694-72441C27521E}" type="datetime1">
              <a:rPr lang="fr-FR" smtClean="0"/>
              <a:t>12/05/2020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554142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DE9554-BE2C-472B-A51C-9B88B86BAB4F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1297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9D803-2498-484F-9D90-10794F61B17B}" type="datetime1">
              <a:rPr lang="fr-FR" smtClean="0"/>
              <a:t>12/05/2020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5155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62135-4C4E-452C-B00B-849B4A197CFF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95774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044AD-39CE-46D6-A2F6-82A1F9DAFA85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496883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5000">
              <a:schemeClr val="bg1">
                <a:lumMod val="95000"/>
              </a:schemeClr>
            </a:gs>
            <a:gs pos="81000">
              <a:srgbClr val="FFC000"/>
            </a:gs>
            <a:gs pos="64000">
              <a:schemeClr val="accent6">
                <a:lumMod val="75000"/>
              </a:schemeClr>
            </a:gs>
            <a:gs pos="34000">
              <a:schemeClr val="accent6">
                <a:lumMod val="60000"/>
                <a:lumOff val="4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C6FE44-1CBD-4C78-A551-89E8EB946AE4}" type="datetime1">
              <a:rPr lang="fr-FR" smtClean="0"/>
              <a:t>12/05/2020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fidèle et douce amie 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3EFC2D-8590-4AF0-8489-E11835DB14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04660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0888" y="1003515"/>
            <a:ext cx="10211445" cy="479672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4932" y="2090662"/>
            <a:ext cx="4682134" cy="3761558"/>
          </a:xfrm>
          <a:prstGeom prst="rect">
            <a:avLst/>
          </a:prstGeom>
        </p:spPr>
      </p:pic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34012" y="3429000"/>
            <a:ext cx="9575635" cy="255454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Au fil du Canal de l’</a:t>
            </a:r>
            <a:r>
              <a:rPr lang="fr-FR" sz="80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Ourq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</a:p>
          <a:p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6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par Lande</a:t>
            </a:r>
            <a:endParaRPr lang="fr-FR" sz="80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2967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  <p:sndAc>
          <p:stSnd loop="1">
            <p:snd r:embed="rId3" name="598 A Paris-Yves Montandound001.wav"/>
          </p:stSnd>
        </p:sndAc>
      </p:transition>
    </mc:Choice>
    <mc:Fallback>
      <p:transition spd="slow" advTm="16000">
        <p:fade/>
        <p:sndAc>
          <p:stSnd loop="1">
            <p:snd r:embed="rId3" name="598 A Paris-Yves Montandound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66894" y="1226471"/>
            <a:ext cx="1006743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Le </a:t>
            </a:r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canal de l'Ourcq est un canal du Bassin parisien. Avant de commencer à Mareuil-sur-Ourcq pour rejoindre le bassin de la Villette à Paris, la rivière l'Ourcq est canalisée et navigable depuis le « Port aux Perches » sur la commune de Silly-la-Poterie.</a:t>
            </a:r>
          </a:p>
        </p:txBody>
      </p:sp>
    </p:spTree>
    <p:extLst>
      <p:ext uri="{BB962C8B-B14F-4D97-AF65-F5344CB8AC3E}">
        <p14:creationId xmlns:p14="http://schemas.microsoft.com/office/powerpoint/2010/main" val="99072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217" b="16830"/>
          <a:stretch/>
        </p:blipFill>
        <p:spPr>
          <a:xfrm>
            <a:off x="2277133" y="1058121"/>
            <a:ext cx="7689393" cy="481431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Rectangle 2"/>
          <p:cNvSpPr/>
          <p:nvPr/>
        </p:nvSpPr>
        <p:spPr>
          <a:xfrm>
            <a:off x="2593459" y="1058121"/>
            <a:ext cx="7112845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Le canal de l'Ourcq </a:t>
            </a:r>
            <a:r>
              <a:rPr lang="fr-FR" sz="60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de </a:t>
            </a:r>
            <a:r>
              <a:rPr lang="fr-FR" sz="60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nuit</a:t>
            </a:r>
          </a:p>
        </p:txBody>
      </p:sp>
    </p:spTree>
    <p:extLst>
      <p:ext uri="{BB962C8B-B14F-4D97-AF65-F5344CB8AC3E}">
        <p14:creationId xmlns:p14="http://schemas.microsoft.com/office/powerpoint/2010/main" val="2626481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02872" y="1039090"/>
            <a:ext cx="7716981" cy="48231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571877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788" y="1056199"/>
            <a:ext cx="6365047" cy="47811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83087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790" y="1031790"/>
            <a:ext cx="6406610" cy="47987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6283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7455" y="1039091"/>
            <a:ext cx="7882551" cy="4788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583321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4218" y="1009535"/>
            <a:ext cx="8506691" cy="47921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085488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7673" y="1018308"/>
            <a:ext cx="7204363" cy="480290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92602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788" y="1024978"/>
            <a:ext cx="6406611" cy="48124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5267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55816" y="1054749"/>
            <a:ext cx="6440584" cy="47780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71904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16"/>
          <a:stretch/>
        </p:blipFill>
        <p:spPr>
          <a:xfrm>
            <a:off x="1327747" y="1003494"/>
            <a:ext cx="9437236" cy="4846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05420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3818" y="1018309"/>
            <a:ext cx="7218218" cy="481214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75053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9788" y="1031455"/>
            <a:ext cx="6448175" cy="476865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80564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157" y="1033064"/>
            <a:ext cx="10211685" cy="4791871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86352" y="600559"/>
            <a:ext cx="11019295" cy="5656882"/>
          </a:xfrm>
          <a:prstGeom prst="rect">
            <a:avLst/>
          </a:prstGeom>
          <a:noFill/>
          <a:ln w="825500" cmpd="thickThin">
            <a:gradFill flip="none" rotWithShape="1">
              <a:gsLst>
                <a:gs pos="92000">
                  <a:schemeClr val="accent4">
                    <a:lumMod val="67000"/>
                  </a:schemeClr>
                </a:gs>
                <a:gs pos="48000">
                  <a:schemeClr val="accent4">
                    <a:lumMod val="97000"/>
                    <a:lumOff val="3000"/>
                  </a:schemeClr>
                </a:gs>
                <a:gs pos="100000">
                  <a:schemeClr val="accent4">
                    <a:lumMod val="60000"/>
                    <a:lumOff val="4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/>
          <p:cNvSpPr/>
          <p:nvPr/>
        </p:nvSpPr>
        <p:spPr>
          <a:xfrm>
            <a:off x="542441" y="588936"/>
            <a:ext cx="11158779" cy="5625884"/>
          </a:xfrm>
          <a:prstGeom prst="rect">
            <a:avLst/>
          </a:prstGeom>
          <a:noFill/>
          <a:ln w="825500">
            <a:gradFill flip="none" rotWithShape="1">
              <a:gsLst>
                <a:gs pos="88000">
                  <a:schemeClr val="accent2">
                    <a:lumMod val="40000"/>
                    <a:lumOff val="60000"/>
                  </a:schemeClr>
                </a:gs>
                <a:gs pos="100000">
                  <a:srgbClr val="FF0000"/>
                </a:gs>
                <a:gs pos="83000">
                  <a:srgbClr val="FFFF00"/>
                </a:gs>
                <a:gs pos="97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  <a:prstDash val="sysDot"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2286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146589" y="5892316"/>
            <a:ext cx="2743200" cy="365125"/>
          </a:xfrm>
        </p:spPr>
        <p:txBody>
          <a:bodyPr/>
          <a:lstStyle/>
          <a:p>
            <a:fld id="{75C95C6A-8613-4FAA-AE43-6FC6B8810525}" type="datetime1">
              <a:rPr lang="fr-FR" sz="24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12/05/2020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1"/>
          </p:nvPr>
        </p:nvSpPr>
        <p:spPr>
          <a:xfrm>
            <a:off x="1744851" y="5932086"/>
            <a:ext cx="8911525" cy="506655"/>
          </a:xfrm>
        </p:spPr>
        <p:txBody>
          <a:bodyPr/>
          <a:lstStyle/>
          <a:p>
            <a:r>
              <a:rPr lang="fr-FR" sz="2800" b="1" dirty="0" smtClean="0">
                <a:ln>
                  <a:solidFill>
                    <a:srgbClr val="FFFF00"/>
                  </a:solidFill>
                </a:ln>
                <a:solidFill>
                  <a:srgbClr val="FF0000"/>
                </a:solidFill>
                <a:latin typeface="Brush Script MT" panose="03060802040406070304" pitchFamily="66" charset="0"/>
              </a:rPr>
              <a:t>PPS Lande 2020 Je compose pour vous avec ma fidèle et douce amie </a:t>
            </a:r>
            <a:endParaRPr lang="fr-FR" sz="2800" b="1" dirty="0">
              <a:ln>
                <a:solidFill>
                  <a:srgbClr val="FFFF00"/>
                </a:solidFill>
              </a:ln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2"/>
          </p:nvPr>
        </p:nvSpPr>
        <p:spPr>
          <a:xfrm>
            <a:off x="11234333" y="6214820"/>
            <a:ext cx="597976" cy="365125"/>
          </a:xfrm>
        </p:spPr>
        <p:txBody>
          <a:bodyPr/>
          <a:lstStyle/>
          <a:p>
            <a:fld id="{9F3EFC2D-8590-4AF0-8489-E11835DB1456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744851" y="3623762"/>
            <a:ext cx="868301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FF00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C’était Au fil du Canal de</a:t>
            </a:r>
          </a:p>
          <a:p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l’</a:t>
            </a:r>
            <a:r>
              <a:rPr lang="fr-FR" sz="7200" b="1" dirty="0" err="1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O</a:t>
            </a:r>
            <a:r>
              <a:rPr lang="fr-FR" sz="7200" b="1" dirty="0" err="1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urq</a:t>
            </a:r>
            <a:r>
              <a:rPr lang="fr-FR" sz="7200" b="1" dirty="0" smtClean="0">
                <a:ln>
                  <a:solidFill>
                    <a:schemeClr val="bg1"/>
                  </a:solidFill>
                </a:ln>
                <a:solidFill>
                  <a:schemeClr val="accent4">
                    <a:lumMod val="75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ush Script MT" panose="03060802040406070304" pitchFamily="66" charset="0"/>
              </a:rPr>
              <a:t> à Paris par Lande</a:t>
            </a:r>
            <a:endParaRPr lang="fr-FR" sz="7200" b="1" dirty="0">
              <a:ln>
                <a:solidFill>
                  <a:schemeClr val="bg1"/>
                </a:solidFill>
              </a:ln>
              <a:solidFill>
                <a:schemeClr val="accent4">
                  <a:lumMod val="75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068424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16000">
        <p15:prstTrans prst="pageCurlDouble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319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24</cp:revision>
  <dcterms:created xsi:type="dcterms:W3CDTF">2020-04-10T12:15:42Z</dcterms:created>
  <dcterms:modified xsi:type="dcterms:W3CDTF">2020-05-12T17:45:11Z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