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4QdfGtYffsk2JVEZOCtTA==" hashData="Ybs81sfqD9wIQTOIizvMv7VQoeYjGP0fsmBBylIOWXm5Ky8h3jbPfOHD4miUDyqQXS7ZXuRYEydV6WeGLCpd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5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455" r="197" b="12546"/>
          <a:stretch/>
        </p:blipFill>
        <p:spPr>
          <a:xfrm>
            <a:off x="2015079" y="975794"/>
            <a:ext cx="8161842" cy="4852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818" y="1039091"/>
            <a:ext cx="7190634" cy="4788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6538" y="1035757"/>
            <a:ext cx="5758924" cy="4786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090" y="1102096"/>
            <a:ext cx="10127674" cy="4647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783" y="1014413"/>
            <a:ext cx="8634434" cy="4835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855" y="997527"/>
            <a:ext cx="9204272" cy="48169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508" y="1050570"/>
            <a:ext cx="8465127" cy="4764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2"/>
          <a:stretch/>
        </p:blipFill>
        <p:spPr>
          <a:xfrm>
            <a:off x="1479472" y="1029322"/>
            <a:ext cx="9176904" cy="4820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73389" y="1018940"/>
            <a:ext cx="9445220" cy="4820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0473" y="1013760"/>
            <a:ext cx="8091054" cy="4830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18" y="1025362"/>
            <a:ext cx="7204364" cy="4807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418" y="1015340"/>
            <a:ext cx="7509164" cy="4827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313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2020-04-10T12:15:42Z</dcterms:created>
  <dcterms:modified xsi:type="dcterms:W3CDTF">2020-05-12T17:29:24Z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