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1NCKfxgZebpMHs35Hfp1A==" hashData="mEkr7zk4H7NqRLU+OpCgQ7nBWKWkLQRofuTcx9DddFcfGZ8qGoyU7r4uFmBTer+SetPzyQ/6yb+8MvEO6tcH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N°4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110" y="1022692"/>
            <a:ext cx="7245926" cy="4821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9963" y="1038711"/>
            <a:ext cx="7204363" cy="4799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9" y="1036195"/>
            <a:ext cx="6392756" cy="4800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4851" y="1025083"/>
            <a:ext cx="8394632" cy="4807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28" y="1039234"/>
            <a:ext cx="8505944" cy="4779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818" y="1011381"/>
            <a:ext cx="7234285" cy="4815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1022691"/>
            <a:ext cx="7273636" cy="4840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218" y="1017850"/>
            <a:ext cx="6941127" cy="4793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144" y="1039091"/>
            <a:ext cx="7650995" cy="4777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3863" y="1039408"/>
            <a:ext cx="7844272" cy="4779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9" y="1024342"/>
            <a:ext cx="6378902" cy="4784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2"/>
          <a:stretch/>
        </p:blipFill>
        <p:spPr>
          <a:xfrm>
            <a:off x="3190416" y="1034026"/>
            <a:ext cx="5862827" cy="4789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2020-04-10T12:15:42Z</dcterms:created>
  <dcterms:modified xsi:type="dcterms:W3CDTF">2020-05-12T17:12:35Z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