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71" r:id="rId3"/>
    <p:sldId id="270" r:id="rId4"/>
    <p:sldId id="273" r:id="rId5"/>
    <p:sldId id="274" r:id="rId6"/>
    <p:sldId id="275" r:id="rId7"/>
    <p:sldId id="276" r:id="rId8"/>
    <p:sldId id="277" r:id="rId9"/>
    <p:sldId id="278" r:id="rId10"/>
    <p:sldId id="279" r:id="rId11"/>
    <p:sldId id="280" r:id="rId12"/>
    <p:sldId id="281" r:id="rId13"/>
    <p:sldId id="282" r:id="rId14"/>
    <p:sldId id="283" r:id="rId15"/>
    <p:sldId id="272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YjBNBaFIvhOli7tQYWai7Q==" hashData="uKyqn9Q0tGsnah+kpu0t43ATvIpB5KlkiMSJY91UQT4tDFn/LrCqq2cuw/5y7xpTD4r7Pm6Zr+nJMJJ/U/eEQ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63" autoAdjust="0"/>
    <p:restoredTop sz="94660"/>
  </p:normalViewPr>
  <p:slideViewPr>
    <p:cSldViewPr snapToGrid="0" showGuides="1">
      <p:cViewPr varScale="1">
        <p:scale>
          <a:sx n="76" d="100"/>
          <a:sy n="76" d="100"/>
        </p:scale>
        <p:origin x="258" y="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9559054-554E-423E-BEC8-688B2BAF313F}" type="datetimeFigureOut">
              <a:rPr lang="fr-FR" smtClean="0"/>
              <a:t>12/05/2020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ADCAF26-171A-4182-8481-EA01289018F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0536996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ADCAF26-171A-4182-8481-EA01289018F8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7122352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ADCAF26-171A-4182-8481-EA01289018F8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6379858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ADCAF26-171A-4182-8481-EA01289018F8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4961284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ADCAF26-171A-4182-8481-EA01289018F8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7918940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ADCAF26-171A-4182-8481-EA01289018F8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3499317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ADCAF26-171A-4182-8481-EA01289018F8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6020878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ADCAF26-171A-4182-8481-EA01289018F8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3315938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ADCAF26-171A-4182-8481-EA01289018F8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4319514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ADCAF26-171A-4182-8481-EA01289018F8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5985803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ADCAF26-171A-4182-8481-EA01289018F8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6010601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ADCAF26-171A-4182-8481-EA01289018F8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2056854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ADCAF26-171A-4182-8481-EA01289018F8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4350217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ADCAF26-171A-4182-8481-EA01289018F8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67350543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ADCAF26-171A-4182-8481-EA01289018F8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0690902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ADCAF26-171A-4182-8481-EA01289018F8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8218061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D1EEB1-9812-4FAE-88A0-CA15D78828A0}" type="datetime1">
              <a:rPr lang="fr-FR" smtClean="0"/>
              <a:t>12/05/2020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 Je compose pour vous avec ma fidèle et douce amie 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3EFC2D-8590-4AF0-8489-E11835DB14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9808806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6000">
        <p15:prstTrans prst="pageCurlDouble"/>
      </p:transition>
    </mc:Choice>
    <mc:Fallback>
      <p:transition spd="slow" advTm="16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5C9CD1-C454-4591-9564-BF53FA1FC92C}" type="datetime1">
              <a:rPr lang="fr-FR" smtClean="0"/>
              <a:t>12/05/2020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 Je compose pour vous avec ma fidèle et douce amie 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3EFC2D-8590-4AF0-8489-E11835DB14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0645088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6000">
        <p15:prstTrans prst="pageCurlDouble"/>
      </p:transition>
    </mc:Choice>
    <mc:Fallback>
      <p:transition spd="slow" advTm="16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ACCF72-4052-48D0-97C6-883D91115B20}" type="datetime1">
              <a:rPr lang="fr-FR" smtClean="0"/>
              <a:t>12/05/2020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 Je compose pour vous avec ma fidèle et douce amie 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3EFC2D-8590-4AF0-8489-E11835DB14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9879348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6000">
        <p15:prstTrans prst="pageCurlDouble"/>
      </p:transition>
    </mc:Choice>
    <mc:Fallback>
      <p:transition spd="slow" advTm="16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488695-2F98-4AFD-BA63-413492B77FFD}" type="datetime1">
              <a:rPr lang="fr-FR" smtClean="0"/>
              <a:t>12/05/2020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 Je compose pour vous avec ma fidèle et douce amie 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3EFC2D-8590-4AF0-8489-E11835DB14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669186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6000">
        <p15:prstTrans prst="pageCurlDouble"/>
      </p:transition>
    </mc:Choice>
    <mc:Fallback>
      <p:transition spd="slow" advTm="16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D603E5-F084-434C-9BE0-A70821990A2F}" type="datetime1">
              <a:rPr lang="fr-FR" smtClean="0"/>
              <a:t>12/05/2020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 Je compose pour vous avec ma fidèle et douce amie 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3EFC2D-8590-4AF0-8489-E11835DB14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5514563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6000">
        <p15:prstTrans prst="pageCurlDouble"/>
      </p:transition>
    </mc:Choice>
    <mc:Fallback>
      <p:transition spd="slow" advTm="16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D66F74-B2D0-4E6C-9726-2A940FFAFAE0}" type="datetime1">
              <a:rPr lang="fr-FR" smtClean="0"/>
              <a:t>12/05/2020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 Je compose pour vous avec ma fidèle et douce amie 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3EFC2D-8590-4AF0-8489-E11835DB14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9887552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6000">
        <p15:prstTrans prst="pageCurlDouble"/>
      </p:transition>
    </mc:Choice>
    <mc:Fallback>
      <p:transition spd="slow" advTm="16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A4F147-A759-49B9-8694-72441C27521E}" type="datetime1">
              <a:rPr lang="fr-FR" smtClean="0"/>
              <a:t>12/05/2020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 Je compose pour vous avec ma fidèle et douce amie 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3EFC2D-8590-4AF0-8489-E11835DB14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5541421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6000">
        <p15:prstTrans prst="pageCurlDouble"/>
      </p:transition>
    </mc:Choice>
    <mc:Fallback>
      <p:transition spd="slow" advTm="16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DE9554-BE2C-472B-A51C-9B88B86BAB4F}" type="datetime1">
              <a:rPr lang="fr-FR" smtClean="0"/>
              <a:t>12/05/2020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 Je compose pour vous avec ma fidèle et douce amie 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3EFC2D-8590-4AF0-8489-E11835DB14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8129755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6000">
        <p15:prstTrans prst="pageCurlDouble"/>
      </p:transition>
    </mc:Choice>
    <mc:Fallback>
      <p:transition spd="slow" advTm="16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99D803-2498-484F-9D90-10794F61B17B}" type="datetime1">
              <a:rPr lang="fr-FR" smtClean="0"/>
              <a:t>12/05/2020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 Je compose pour vous avec ma fidèle et douce amie 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3EFC2D-8590-4AF0-8489-E11835DB14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451552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6000">
        <p15:prstTrans prst="pageCurlDouble"/>
      </p:transition>
    </mc:Choice>
    <mc:Fallback>
      <p:transition spd="slow" advTm="16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662135-4C4E-452C-B00B-849B4A197CFF}" type="datetime1">
              <a:rPr lang="fr-FR" smtClean="0"/>
              <a:t>12/05/2020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 Je compose pour vous avec ma fidèle et douce amie 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3EFC2D-8590-4AF0-8489-E11835DB14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9577427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6000">
        <p15:prstTrans prst="pageCurlDouble"/>
      </p:transition>
    </mc:Choice>
    <mc:Fallback>
      <p:transition spd="slow" advTm="16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6044AD-39CE-46D6-A2F6-82A1F9DAFA85}" type="datetime1">
              <a:rPr lang="fr-FR" smtClean="0"/>
              <a:t>12/05/2020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 Je compose pour vous avec ma fidèle et douce amie 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3EFC2D-8590-4AF0-8489-E11835DB14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4968836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6000">
        <p15:prstTrans prst="pageCurlDouble"/>
      </p:transition>
    </mc:Choice>
    <mc:Fallback>
      <p:transition spd="slow" advTm="16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5000">
              <a:schemeClr val="bg1">
                <a:lumMod val="95000"/>
              </a:schemeClr>
            </a:gs>
            <a:gs pos="81000">
              <a:srgbClr val="FFC000"/>
            </a:gs>
            <a:gs pos="64000">
              <a:schemeClr val="accent6">
                <a:lumMod val="75000"/>
              </a:schemeClr>
            </a:gs>
            <a:gs pos="34000">
              <a:schemeClr val="accent6">
                <a:lumMod val="60000"/>
                <a:lumOff val="4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6C6FE44-1CBD-4C78-A551-89E8EB946AE4}" type="datetime1">
              <a:rPr lang="fr-FR" smtClean="0"/>
              <a:t>12/05/2020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Lande 2020 Je compose pour vous avec ma fidèle et douce amie 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F3EFC2D-8590-4AF0-8489-E11835DB14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0466007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6000">
        <p15:prstTrans prst="pageCurlDouble"/>
      </p:transition>
    </mc:Choice>
    <mc:Fallback>
      <p:transition spd="slow" advTm="16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86352" y="600559"/>
            <a:ext cx="11019295" cy="5656882"/>
          </a:xfrm>
          <a:prstGeom prst="rect">
            <a:avLst/>
          </a:prstGeom>
          <a:noFill/>
          <a:ln w="825500" cmpd="thickThin">
            <a:gradFill flip="none" rotWithShape="1">
              <a:gsLst>
                <a:gs pos="92000">
                  <a:schemeClr val="accent4">
                    <a:lumMod val="67000"/>
                  </a:schemeClr>
                </a:gs>
                <a:gs pos="48000">
                  <a:schemeClr val="accent4">
                    <a:lumMod val="97000"/>
                    <a:lumOff val="3000"/>
                  </a:schemeClr>
                </a:gs>
                <a:gs pos="100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542441" y="588936"/>
            <a:ext cx="11158779" cy="5625884"/>
          </a:xfrm>
          <a:prstGeom prst="rect">
            <a:avLst/>
          </a:prstGeom>
          <a:noFill/>
          <a:ln w="825500">
            <a:gradFill flip="none" rotWithShape="1">
              <a:gsLst>
                <a:gs pos="88000">
                  <a:schemeClr val="accent2">
                    <a:lumMod val="40000"/>
                    <a:lumOff val="60000"/>
                  </a:schemeClr>
                </a:gs>
                <a:gs pos="100000">
                  <a:srgbClr val="FF0000"/>
                </a:gs>
                <a:gs pos="83000">
                  <a:srgbClr val="FFFF00"/>
                </a:gs>
                <a:gs pos="97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228600">
              <a:schemeClr val="accent2">
                <a:satMod val="175000"/>
                <a:alpha val="40000"/>
              </a:schemeClr>
            </a:glow>
            <a:softEdge rad="2286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90888" y="1003515"/>
            <a:ext cx="10211445" cy="4796726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54932" y="2090662"/>
            <a:ext cx="4682134" cy="3761558"/>
          </a:xfrm>
          <a:prstGeom prst="rect">
            <a:avLst/>
          </a:prstGeom>
        </p:spPr>
      </p:pic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146589" y="5892316"/>
            <a:ext cx="2743200" cy="365125"/>
          </a:xfrm>
        </p:spPr>
        <p:txBody>
          <a:bodyPr/>
          <a:lstStyle/>
          <a:p>
            <a:fld id="{75C95C6A-8613-4FAA-AE43-6FC6B8810525}" type="datetime1">
              <a:rPr lang="fr-FR" sz="24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12/05/2020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1"/>
          </p:nvPr>
        </p:nvSpPr>
        <p:spPr>
          <a:xfrm>
            <a:off x="1744851" y="5932086"/>
            <a:ext cx="8911525" cy="506655"/>
          </a:xfrm>
        </p:spPr>
        <p:txBody>
          <a:bodyPr/>
          <a:lstStyle/>
          <a:p>
            <a:r>
              <a:rPr lang="fr-FR" sz="2800" b="1" dirty="0" smtClean="0">
                <a:ln>
                  <a:solidFill>
                    <a:srgbClr val="FFFF00"/>
                  </a:solidFill>
                </a:ln>
                <a:solidFill>
                  <a:srgbClr val="FF0000"/>
                </a:solidFill>
                <a:latin typeface="Brush Script MT" panose="03060802040406070304" pitchFamily="66" charset="0"/>
              </a:rPr>
              <a:t>PPS Lande 2020 Je compose pour vous avec ma fidèle et douce amie </a:t>
            </a:r>
            <a:endParaRPr lang="fr-FR" sz="2800" b="1" dirty="0">
              <a:ln>
                <a:solidFill>
                  <a:srgbClr val="FFFF00"/>
                </a:solidFill>
              </a:ln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2"/>
          </p:nvPr>
        </p:nvSpPr>
        <p:spPr>
          <a:xfrm>
            <a:off x="11234333" y="6214820"/>
            <a:ext cx="597976" cy="365125"/>
          </a:xfrm>
        </p:spPr>
        <p:txBody>
          <a:bodyPr/>
          <a:lstStyle/>
          <a:p>
            <a:fld id="{9F3EFC2D-8590-4AF0-8489-E11835DB1456}" type="slidenum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1334012" y="3429000"/>
            <a:ext cx="9575635" cy="255454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8000" b="1" dirty="0" smtClean="0">
                <a:ln>
                  <a:solidFill>
                    <a:schemeClr val="bg1"/>
                  </a:solidFill>
                </a:ln>
                <a:solidFill>
                  <a:schemeClr val="accent4">
                    <a:lumMod val="75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ush Script MT" panose="03060802040406070304" pitchFamily="66" charset="0"/>
              </a:rPr>
              <a:t>Au fil du Canal de l’</a:t>
            </a:r>
            <a:r>
              <a:rPr lang="fr-FR" sz="8000" b="1" dirty="0" err="1" smtClean="0">
                <a:ln>
                  <a:solidFill>
                    <a:schemeClr val="bg1"/>
                  </a:solidFill>
                </a:ln>
                <a:solidFill>
                  <a:schemeClr val="accent4">
                    <a:lumMod val="75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ush Script MT" panose="03060802040406070304" pitchFamily="66" charset="0"/>
              </a:rPr>
              <a:t>Ourq</a:t>
            </a:r>
            <a:r>
              <a:rPr lang="fr-FR" sz="8000" b="1" dirty="0" smtClean="0">
                <a:ln>
                  <a:solidFill>
                    <a:schemeClr val="bg1"/>
                  </a:solidFill>
                </a:ln>
                <a:solidFill>
                  <a:schemeClr val="accent4">
                    <a:lumMod val="75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ush Script MT" panose="03060802040406070304" pitchFamily="66" charset="0"/>
              </a:rPr>
              <a:t> </a:t>
            </a:r>
          </a:p>
          <a:p>
            <a:r>
              <a:rPr lang="fr-FR" sz="8000" b="1" dirty="0" smtClean="0">
                <a:ln>
                  <a:solidFill>
                    <a:schemeClr val="bg1"/>
                  </a:solidFill>
                </a:ln>
                <a:solidFill>
                  <a:schemeClr val="accent4">
                    <a:lumMod val="75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ush Script MT" panose="03060802040406070304" pitchFamily="66" charset="0"/>
              </a:rPr>
              <a:t> à Paris N° </a:t>
            </a:r>
            <a:r>
              <a:rPr lang="fr-FR" sz="8000" b="1" dirty="0" smtClean="0">
                <a:ln>
                  <a:solidFill>
                    <a:schemeClr val="bg1"/>
                  </a:solidFill>
                </a:ln>
                <a:solidFill>
                  <a:schemeClr val="accent4">
                    <a:lumMod val="75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ush Script MT" panose="03060802040406070304" pitchFamily="66" charset="0"/>
              </a:rPr>
              <a:t>3 </a:t>
            </a:r>
            <a:r>
              <a:rPr lang="fr-FR" sz="8000" b="1" dirty="0" smtClean="0">
                <a:ln>
                  <a:solidFill>
                    <a:schemeClr val="bg1"/>
                  </a:solidFill>
                </a:ln>
                <a:solidFill>
                  <a:schemeClr val="accent4">
                    <a:lumMod val="75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ush Script MT" panose="03060802040406070304" pitchFamily="66" charset="0"/>
              </a:rPr>
              <a:t>par Lande</a:t>
            </a:r>
            <a:endParaRPr lang="fr-FR" sz="8000" b="1" dirty="0">
              <a:ln>
                <a:solidFill>
                  <a:schemeClr val="bg1"/>
                </a:solidFill>
              </a:ln>
              <a:solidFill>
                <a:schemeClr val="accent4">
                  <a:lumMod val="75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0629673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6000">
        <p15:prstTrans prst="pageCurlDouble"/>
        <p:sndAc>
          <p:stSnd loop="1">
            <p:snd r:embed="rId3" name="598 A Paris-Yves Montandound001.wav"/>
          </p:stSnd>
        </p:sndAc>
      </p:transition>
    </mc:Choice>
    <mc:Fallback>
      <p:transition spd="slow" advTm="16000">
        <p:fade/>
        <p:sndAc>
          <p:stSnd loop="1">
            <p:snd r:embed="rId3" name="598 A Paris-Yves Montandound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86352" y="600559"/>
            <a:ext cx="11019295" cy="5656882"/>
          </a:xfrm>
          <a:prstGeom prst="rect">
            <a:avLst/>
          </a:prstGeom>
          <a:noFill/>
          <a:ln w="825500" cmpd="thickThin">
            <a:gradFill flip="none" rotWithShape="1">
              <a:gsLst>
                <a:gs pos="92000">
                  <a:schemeClr val="accent4">
                    <a:lumMod val="67000"/>
                  </a:schemeClr>
                </a:gs>
                <a:gs pos="48000">
                  <a:schemeClr val="accent4">
                    <a:lumMod val="97000"/>
                    <a:lumOff val="3000"/>
                  </a:schemeClr>
                </a:gs>
                <a:gs pos="100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542441" y="588936"/>
            <a:ext cx="11158779" cy="5625884"/>
          </a:xfrm>
          <a:prstGeom prst="rect">
            <a:avLst/>
          </a:prstGeom>
          <a:noFill/>
          <a:ln w="825500">
            <a:gradFill flip="none" rotWithShape="1">
              <a:gsLst>
                <a:gs pos="88000">
                  <a:schemeClr val="accent2">
                    <a:lumMod val="40000"/>
                    <a:lumOff val="60000"/>
                  </a:schemeClr>
                </a:gs>
                <a:gs pos="100000">
                  <a:srgbClr val="FF0000"/>
                </a:gs>
                <a:gs pos="83000">
                  <a:srgbClr val="FFFF00"/>
                </a:gs>
                <a:gs pos="97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228600">
              <a:schemeClr val="accent2">
                <a:satMod val="175000"/>
                <a:alpha val="40000"/>
              </a:schemeClr>
            </a:glow>
            <a:softEdge rad="2286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146589" y="5892316"/>
            <a:ext cx="2743200" cy="365125"/>
          </a:xfrm>
        </p:spPr>
        <p:txBody>
          <a:bodyPr/>
          <a:lstStyle/>
          <a:p>
            <a:fld id="{75C95C6A-8613-4FAA-AE43-6FC6B8810525}" type="datetime1">
              <a:rPr lang="fr-FR" sz="24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12/05/2020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1"/>
          </p:nvPr>
        </p:nvSpPr>
        <p:spPr>
          <a:xfrm>
            <a:off x="1744851" y="5932086"/>
            <a:ext cx="8911525" cy="506655"/>
          </a:xfrm>
        </p:spPr>
        <p:txBody>
          <a:bodyPr/>
          <a:lstStyle/>
          <a:p>
            <a:r>
              <a:rPr lang="fr-FR" sz="2800" b="1" dirty="0" smtClean="0">
                <a:ln>
                  <a:solidFill>
                    <a:srgbClr val="FFFF00"/>
                  </a:solidFill>
                </a:ln>
                <a:solidFill>
                  <a:srgbClr val="FF0000"/>
                </a:solidFill>
                <a:latin typeface="Brush Script MT" panose="03060802040406070304" pitchFamily="66" charset="0"/>
              </a:rPr>
              <a:t>PPS Lande 2020 Je compose pour vous avec ma fidèle et douce amie </a:t>
            </a:r>
            <a:endParaRPr lang="fr-FR" sz="2800" b="1" dirty="0">
              <a:ln>
                <a:solidFill>
                  <a:srgbClr val="FFFF00"/>
                </a:solidFill>
              </a:ln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2"/>
          </p:nvPr>
        </p:nvSpPr>
        <p:spPr>
          <a:xfrm>
            <a:off x="11234333" y="6214820"/>
            <a:ext cx="597976" cy="365125"/>
          </a:xfrm>
        </p:spPr>
        <p:txBody>
          <a:bodyPr/>
          <a:lstStyle/>
          <a:p>
            <a:fld id="{9F3EFC2D-8590-4AF0-8489-E11835DB1456}" type="slidenum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2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166894" y="1226471"/>
            <a:ext cx="10067439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4800" b="1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Le </a:t>
            </a:r>
            <a:r>
              <a:rPr lang="fr-FR" sz="4800" b="1" dirty="0">
                <a:solidFill>
                  <a:schemeClr val="bg1"/>
                </a:solidFill>
                <a:latin typeface="Brush Script MT" panose="03060802040406070304" pitchFamily="66" charset="0"/>
              </a:rPr>
              <a:t>canal de l'Ourcq est un canal du Bassin parisien. Avant de commencer à Mareuil-sur-Ourcq pour rejoindre le bassin de la Villette à Paris, la rivière l'Ourcq est canalisée et navigable depuis le « Port aux Perches » sur la commune de Silly-la-Poterie.</a:t>
            </a:r>
          </a:p>
        </p:txBody>
      </p:sp>
    </p:spTree>
    <p:extLst>
      <p:ext uri="{BB962C8B-B14F-4D97-AF65-F5344CB8AC3E}">
        <p14:creationId xmlns:p14="http://schemas.microsoft.com/office/powerpoint/2010/main" val="99072699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6000">
        <p15:prstTrans prst="pageCurlDouble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86352" y="600559"/>
            <a:ext cx="11019295" cy="5656882"/>
          </a:xfrm>
          <a:prstGeom prst="rect">
            <a:avLst/>
          </a:prstGeom>
          <a:noFill/>
          <a:ln w="825500" cmpd="thickThin">
            <a:gradFill flip="none" rotWithShape="1">
              <a:gsLst>
                <a:gs pos="92000">
                  <a:schemeClr val="accent4">
                    <a:lumMod val="67000"/>
                  </a:schemeClr>
                </a:gs>
                <a:gs pos="48000">
                  <a:schemeClr val="accent4">
                    <a:lumMod val="97000"/>
                    <a:lumOff val="3000"/>
                  </a:schemeClr>
                </a:gs>
                <a:gs pos="100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542441" y="588936"/>
            <a:ext cx="11158779" cy="5625884"/>
          </a:xfrm>
          <a:prstGeom prst="rect">
            <a:avLst/>
          </a:prstGeom>
          <a:noFill/>
          <a:ln w="825500">
            <a:gradFill flip="none" rotWithShape="1">
              <a:gsLst>
                <a:gs pos="88000">
                  <a:schemeClr val="accent2">
                    <a:lumMod val="40000"/>
                    <a:lumOff val="60000"/>
                  </a:schemeClr>
                </a:gs>
                <a:gs pos="100000">
                  <a:srgbClr val="FF0000"/>
                </a:gs>
                <a:gs pos="83000">
                  <a:srgbClr val="FFFF00"/>
                </a:gs>
                <a:gs pos="97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228600">
              <a:schemeClr val="accent2">
                <a:satMod val="175000"/>
                <a:alpha val="40000"/>
              </a:schemeClr>
            </a:glow>
            <a:softEdge rad="2286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146589" y="5892316"/>
            <a:ext cx="2743200" cy="365125"/>
          </a:xfrm>
        </p:spPr>
        <p:txBody>
          <a:bodyPr/>
          <a:lstStyle/>
          <a:p>
            <a:fld id="{75C95C6A-8613-4FAA-AE43-6FC6B8810525}" type="datetime1">
              <a:rPr lang="fr-FR" sz="24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12/05/2020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1"/>
          </p:nvPr>
        </p:nvSpPr>
        <p:spPr>
          <a:xfrm>
            <a:off x="1744851" y="5932086"/>
            <a:ext cx="8911525" cy="506655"/>
          </a:xfrm>
        </p:spPr>
        <p:txBody>
          <a:bodyPr/>
          <a:lstStyle/>
          <a:p>
            <a:r>
              <a:rPr lang="fr-FR" sz="2800" b="1" dirty="0" smtClean="0">
                <a:ln>
                  <a:solidFill>
                    <a:srgbClr val="FFFF00"/>
                  </a:solidFill>
                </a:ln>
                <a:solidFill>
                  <a:srgbClr val="FF0000"/>
                </a:solidFill>
                <a:latin typeface="Brush Script MT" panose="03060802040406070304" pitchFamily="66" charset="0"/>
              </a:rPr>
              <a:t>PPS Lande 2020 Je compose pour vous avec ma fidèle et douce amie </a:t>
            </a:r>
            <a:endParaRPr lang="fr-FR" sz="2800" b="1" dirty="0">
              <a:ln>
                <a:solidFill>
                  <a:srgbClr val="FFFF00"/>
                </a:solidFill>
              </a:ln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2"/>
          </p:nvPr>
        </p:nvSpPr>
        <p:spPr>
          <a:xfrm>
            <a:off x="11234333" y="6214820"/>
            <a:ext cx="597976" cy="365125"/>
          </a:xfrm>
        </p:spPr>
        <p:txBody>
          <a:bodyPr/>
          <a:lstStyle/>
          <a:p>
            <a:fld id="{9F3EFC2D-8590-4AF0-8489-E11835DB1456}" type="slidenum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3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92035" y="1034935"/>
            <a:ext cx="7994073" cy="479644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62648162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6000">
        <p15:prstTrans prst="pageCurlDouble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86352" y="600559"/>
            <a:ext cx="11019295" cy="5656882"/>
          </a:xfrm>
          <a:prstGeom prst="rect">
            <a:avLst/>
          </a:prstGeom>
          <a:noFill/>
          <a:ln w="825500" cmpd="thickThin">
            <a:gradFill flip="none" rotWithShape="1">
              <a:gsLst>
                <a:gs pos="92000">
                  <a:schemeClr val="accent4">
                    <a:lumMod val="67000"/>
                  </a:schemeClr>
                </a:gs>
                <a:gs pos="48000">
                  <a:schemeClr val="accent4">
                    <a:lumMod val="97000"/>
                    <a:lumOff val="3000"/>
                  </a:schemeClr>
                </a:gs>
                <a:gs pos="100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542441" y="588936"/>
            <a:ext cx="11158779" cy="5625884"/>
          </a:xfrm>
          <a:prstGeom prst="rect">
            <a:avLst/>
          </a:prstGeom>
          <a:noFill/>
          <a:ln w="825500">
            <a:gradFill flip="none" rotWithShape="1">
              <a:gsLst>
                <a:gs pos="88000">
                  <a:schemeClr val="accent2">
                    <a:lumMod val="40000"/>
                    <a:lumOff val="60000"/>
                  </a:schemeClr>
                </a:gs>
                <a:gs pos="100000">
                  <a:srgbClr val="FF0000"/>
                </a:gs>
                <a:gs pos="83000">
                  <a:srgbClr val="FFFF00"/>
                </a:gs>
                <a:gs pos="97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228600">
              <a:schemeClr val="accent2">
                <a:satMod val="175000"/>
                <a:alpha val="40000"/>
              </a:schemeClr>
            </a:glow>
            <a:softEdge rad="2286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146589" y="5892316"/>
            <a:ext cx="2743200" cy="365125"/>
          </a:xfrm>
        </p:spPr>
        <p:txBody>
          <a:bodyPr/>
          <a:lstStyle/>
          <a:p>
            <a:fld id="{75C95C6A-8613-4FAA-AE43-6FC6B8810525}" type="datetime1">
              <a:rPr lang="fr-FR" sz="24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12/05/2020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1"/>
          </p:nvPr>
        </p:nvSpPr>
        <p:spPr>
          <a:xfrm>
            <a:off x="1744851" y="5932086"/>
            <a:ext cx="8911525" cy="506655"/>
          </a:xfrm>
        </p:spPr>
        <p:txBody>
          <a:bodyPr/>
          <a:lstStyle/>
          <a:p>
            <a:r>
              <a:rPr lang="fr-FR" sz="2800" b="1" dirty="0" smtClean="0">
                <a:ln>
                  <a:solidFill>
                    <a:srgbClr val="FFFF00"/>
                  </a:solidFill>
                </a:ln>
                <a:solidFill>
                  <a:srgbClr val="FF0000"/>
                </a:solidFill>
                <a:latin typeface="Brush Script MT" panose="03060802040406070304" pitchFamily="66" charset="0"/>
              </a:rPr>
              <a:t>PPS Lande 2020 Je compose pour vous avec ma fidèle et douce amie </a:t>
            </a:r>
            <a:endParaRPr lang="fr-FR" sz="2800" b="1" dirty="0">
              <a:ln>
                <a:solidFill>
                  <a:srgbClr val="FFFF00"/>
                </a:solidFill>
              </a:ln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2"/>
          </p:nvPr>
        </p:nvSpPr>
        <p:spPr>
          <a:xfrm>
            <a:off x="11234333" y="6214820"/>
            <a:ext cx="597976" cy="365125"/>
          </a:xfrm>
        </p:spPr>
        <p:txBody>
          <a:bodyPr/>
          <a:lstStyle/>
          <a:p>
            <a:fld id="{9F3EFC2D-8590-4AF0-8489-E11835DB1456}" type="slidenum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4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58291" y="1039091"/>
            <a:ext cx="7684644" cy="477408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95718775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6000">
        <p15:prstTrans prst="pageCurlDouble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86352" y="600559"/>
            <a:ext cx="11019295" cy="5656882"/>
          </a:xfrm>
          <a:prstGeom prst="rect">
            <a:avLst/>
          </a:prstGeom>
          <a:noFill/>
          <a:ln w="825500" cmpd="thickThin">
            <a:gradFill flip="none" rotWithShape="1">
              <a:gsLst>
                <a:gs pos="92000">
                  <a:schemeClr val="accent4">
                    <a:lumMod val="67000"/>
                  </a:schemeClr>
                </a:gs>
                <a:gs pos="48000">
                  <a:schemeClr val="accent4">
                    <a:lumMod val="97000"/>
                    <a:lumOff val="3000"/>
                  </a:schemeClr>
                </a:gs>
                <a:gs pos="100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542441" y="588936"/>
            <a:ext cx="11158779" cy="5625884"/>
          </a:xfrm>
          <a:prstGeom prst="rect">
            <a:avLst/>
          </a:prstGeom>
          <a:noFill/>
          <a:ln w="825500">
            <a:gradFill flip="none" rotWithShape="1">
              <a:gsLst>
                <a:gs pos="88000">
                  <a:schemeClr val="accent2">
                    <a:lumMod val="40000"/>
                    <a:lumOff val="60000"/>
                  </a:schemeClr>
                </a:gs>
                <a:gs pos="100000">
                  <a:srgbClr val="FF0000"/>
                </a:gs>
                <a:gs pos="83000">
                  <a:srgbClr val="FFFF00"/>
                </a:gs>
                <a:gs pos="97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228600">
              <a:schemeClr val="accent2">
                <a:satMod val="175000"/>
                <a:alpha val="40000"/>
              </a:schemeClr>
            </a:glow>
            <a:softEdge rad="2286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146589" y="5892316"/>
            <a:ext cx="2743200" cy="365125"/>
          </a:xfrm>
        </p:spPr>
        <p:txBody>
          <a:bodyPr/>
          <a:lstStyle/>
          <a:p>
            <a:fld id="{75C95C6A-8613-4FAA-AE43-6FC6B8810525}" type="datetime1">
              <a:rPr lang="fr-FR" sz="24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12/05/2020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1"/>
          </p:nvPr>
        </p:nvSpPr>
        <p:spPr>
          <a:xfrm>
            <a:off x="1744851" y="5932086"/>
            <a:ext cx="8911525" cy="506655"/>
          </a:xfrm>
        </p:spPr>
        <p:txBody>
          <a:bodyPr/>
          <a:lstStyle/>
          <a:p>
            <a:r>
              <a:rPr lang="fr-FR" sz="2800" b="1" dirty="0" smtClean="0">
                <a:ln>
                  <a:solidFill>
                    <a:srgbClr val="FFFF00"/>
                  </a:solidFill>
                </a:ln>
                <a:solidFill>
                  <a:srgbClr val="FF0000"/>
                </a:solidFill>
                <a:latin typeface="Brush Script MT" panose="03060802040406070304" pitchFamily="66" charset="0"/>
              </a:rPr>
              <a:t>PPS Lande 2020 Je compose pour vous avec ma fidèle et douce amie </a:t>
            </a:r>
            <a:endParaRPr lang="fr-FR" sz="2800" b="1" dirty="0">
              <a:ln>
                <a:solidFill>
                  <a:srgbClr val="FFFF00"/>
                </a:solidFill>
              </a:ln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2"/>
          </p:nvPr>
        </p:nvSpPr>
        <p:spPr>
          <a:xfrm>
            <a:off x="11234333" y="6214820"/>
            <a:ext cx="597976" cy="365125"/>
          </a:xfrm>
        </p:spPr>
        <p:txBody>
          <a:bodyPr/>
          <a:lstStyle/>
          <a:p>
            <a:fld id="{9F3EFC2D-8590-4AF0-8489-E11835DB1456}" type="slidenum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5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74618" y="1046017"/>
            <a:ext cx="9587346" cy="479367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08308797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6000">
        <p15:prstTrans prst="pageCurlDouble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86352" y="600559"/>
            <a:ext cx="11019295" cy="5656882"/>
          </a:xfrm>
          <a:prstGeom prst="rect">
            <a:avLst/>
          </a:prstGeom>
          <a:noFill/>
          <a:ln w="825500" cmpd="thickThin">
            <a:gradFill flip="none" rotWithShape="1">
              <a:gsLst>
                <a:gs pos="92000">
                  <a:schemeClr val="accent4">
                    <a:lumMod val="67000"/>
                  </a:schemeClr>
                </a:gs>
                <a:gs pos="48000">
                  <a:schemeClr val="accent4">
                    <a:lumMod val="97000"/>
                    <a:lumOff val="3000"/>
                  </a:schemeClr>
                </a:gs>
                <a:gs pos="100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542441" y="588936"/>
            <a:ext cx="11158779" cy="5625884"/>
          </a:xfrm>
          <a:prstGeom prst="rect">
            <a:avLst/>
          </a:prstGeom>
          <a:noFill/>
          <a:ln w="825500">
            <a:gradFill flip="none" rotWithShape="1">
              <a:gsLst>
                <a:gs pos="88000">
                  <a:schemeClr val="accent2">
                    <a:lumMod val="40000"/>
                    <a:lumOff val="60000"/>
                  </a:schemeClr>
                </a:gs>
                <a:gs pos="100000">
                  <a:srgbClr val="FF0000"/>
                </a:gs>
                <a:gs pos="83000">
                  <a:srgbClr val="FFFF00"/>
                </a:gs>
                <a:gs pos="97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228600">
              <a:schemeClr val="accent2">
                <a:satMod val="175000"/>
                <a:alpha val="40000"/>
              </a:schemeClr>
            </a:glow>
            <a:softEdge rad="2286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146589" y="5892316"/>
            <a:ext cx="2743200" cy="365125"/>
          </a:xfrm>
        </p:spPr>
        <p:txBody>
          <a:bodyPr/>
          <a:lstStyle/>
          <a:p>
            <a:fld id="{75C95C6A-8613-4FAA-AE43-6FC6B8810525}" type="datetime1">
              <a:rPr lang="fr-FR" sz="24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12/05/2020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1"/>
          </p:nvPr>
        </p:nvSpPr>
        <p:spPr>
          <a:xfrm>
            <a:off x="1744851" y="5932086"/>
            <a:ext cx="8911525" cy="506655"/>
          </a:xfrm>
        </p:spPr>
        <p:txBody>
          <a:bodyPr/>
          <a:lstStyle/>
          <a:p>
            <a:r>
              <a:rPr lang="fr-FR" sz="2800" b="1" dirty="0" smtClean="0">
                <a:ln>
                  <a:solidFill>
                    <a:srgbClr val="FFFF00"/>
                  </a:solidFill>
                </a:ln>
                <a:solidFill>
                  <a:srgbClr val="FF0000"/>
                </a:solidFill>
                <a:latin typeface="Brush Script MT" panose="03060802040406070304" pitchFamily="66" charset="0"/>
              </a:rPr>
              <a:t>PPS Lande 2020 Je compose pour vous avec ma fidèle et douce amie </a:t>
            </a:r>
            <a:endParaRPr lang="fr-FR" sz="2800" b="1" dirty="0">
              <a:ln>
                <a:solidFill>
                  <a:srgbClr val="FFFF00"/>
                </a:solidFill>
              </a:ln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2"/>
          </p:nvPr>
        </p:nvSpPr>
        <p:spPr>
          <a:xfrm>
            <a:off x="11234333" y="6214820"/>
            <a:ext cx="597976" cy="365125"/>
          </a:xfrm>
        </p:spPr>
        <p:txBody>
          <a:bodyPr/>
          <a:lstStyle/>
          <a:p>
            <a:fld id="{9F3EFC2D-8590-4AF0-8489-E11835DB1456}" type="slidenum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6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20982" y="1039091"/>
            <a:ext cx="8896541" cy="480873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87628338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6000">
        <p15:prstTrans prst="pageCurlDouble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86352" y="600559"/>
            <a:ext cx="11019295" cy="5656882"/>
          </a:xfrm>
          <a:prstGeom prst="rect">
            <a:avLst/>
          </a:prstGeom>
          <a:noFill/>
          <a:ln w="825500" cmpd="thickThin">
            <a:gradFill flip="none" rotWithShape="1">
              <a:gsLst>
                <a:gs pos="92000">
                  <a:schemeClr val="accent4">
                    <a:lumMod val="67000"/>
                  </a:schemeClr>
                </a:gs>
                <a:gs pos="48000">
                  <a:schemeClr val="accent4">
                    <a:lumMod val="97000"/>
                    <a:lumOff val="3000"/>
                  </a:schemeClr>
                </a:gs>
                <a:gs pos="100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542441" y="588936"/>
            <a:ext cx="11158779" cy="5625884"/>
          </a:xfrm>
          <a:prstGeom prst="rect">
            <a:avLst/>
          </a:prstGeom>
          <a:noFill/>
          <a:ln w="825500">
            <a:gradFill flip="none" rotWithShape="1">
              <a:gsLst>
                <a:gs pos="88000">
                  <a:schemeClr val="accent2">
                    <a:lumMod val="40000"/>
                    <a:lumOff val="60000"/>
                  </a:schemeClr>
                </a:gs>
                <a:gs pos="100000">
                  <a:srgbClr val="FF0000"/>
                </a:gs>
                <a:gs pos="83000">
                  <a:srgbClr val="FFFF00"/>
                </a:gs>
                <a:gs pos="97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228600">
              <a:schemeClr val="accent2">
                <a:satMod val="175000"/>
                <a:alpha val="40000"/>
              </a:schemeClr>
            </a:glow>
            <a:softEdge rad="2286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146589" y="5892316"/>
            <a:ext cx="2743200" cy="365125"/>
          </a:xfrm>
        </p:spPr>
        <p:txBody>
          <a:bodyPr/>
          <a:lstStyle/>
          <a:p>
            <a:fld id="{75C95C6A-8613-4FAA-AE43-6FC6B8810525}" type="datetime1">
              <a:rPr lang="fr-FR" sz="24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12/05/2020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1"/>
          </p:nvPr>
        </p:nvSpPr>
        <p:spPr>
          <a:xfrm>
            <a:off x="1744851" y="5932086"/>
            <a:ext cx="8911525" cy="506655"/>
          </a:xfrm>
        </p:spPr>
        <p:txBody>
          <a:bodyPr/>
          <a:lstStyle/>
          <a:p>
            <a:r>
              <a:rPr lang="fr-FR" sz="2800" b="1" dirty="0" smtClean="0">
                <a:ln>
                  <a:solidFill>
                    <a:srgbClr val="FFFF00"/>
                  </a:solidFill>
                </a:ln>
                <a:solidFill>
                  <a:srgbClr val="FF0000"/>
                </a:solidFill>
                <a:latin typeface="Brush Script MT" panose="03060802040406070304" pitchFamily="66" charset="0"/>
              </a:rPr>
              <a:t>PPS Lande 2020 Je compose pour vous avec ma fidèle et douce amie </a:t>
            </a:r>
            <a:endParaRPr lang="fr-FR" sz="2800" b="1" dirty="0">
              <a:ln>
                <a:solidFill>
                  <a:srgbClr val="FFFF00"/>
                </a:solidFill>
              </a:ln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2"/>
          </p:nvPr>
        </p:nvSpPr>
        <p:spPr>
          <a:xfrm>
            <a:off x="11234333" y="6214820"/>
            <a:ext cx="597976" cy="365125"/>
          </a:xfrm>
        </p:spPr>
        <p:txBody>
          <a:bodyPr/>
          <a:lstStyle/>
          <a:p>
            <a:fld id="{9F3EFC2D-8590-4AF0-8489-E11835DB1456}" type="slidenum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7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33995" y="1020041"/>
            <a:ext cx="8524009" cy="481791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25833213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6000">
        <p15:prstTrans prst="pageCurlDouble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86352" y="600559"/>
            <a:ext cx="11019295" cy="5656882"/>
          </a:xfrm>
          <a:prstGeom prst="rect">
            <a:avLst/>
          </a:prstGeom>
          <a:noFill/>
          <a:ln w="825500" cmpd="thickThin">
            <a:gradFill flip="none" rotWithShape="1">
              <a:gsLst>
                <a:gs pos="92000">
                  <a:schemeClr val="accent4">
                    <a:lumMod val="67000"/>
                  </a:schemeClr>
                </a:gs>
                <a:gs pos="48000">
                  <a:schemeClr val="accent4">
                    <a:lumMod val="97000"/>
                    <a:lumOff val="3000"/>
                  </a:schemeClr>
                </a:gs>
                <a:gs pos="100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542441" y="588936"/>
            <a:ext cx="11158779" cy="5625884"/>
          </a:xfrm>
          <a:prstGeom prst="rect">
            <a:avLst/>
          </a:prstGeom>
          <a:noFill/>
          <a:ln w="825500">
            <a:gradFill flip="none" rotWithShape="1">
              <a:gsLst>
                <a:gs pos="88000">
                  <a:schemeClr val="accent2">
                    <a:lumMod val="40000"/>
                    <a:lumOff val="60000"/>
                  </a:schemeClr>
                </a:gs>
                <a:gs pos="100000">
                  <a:srgbClr val="FF0000"/>
                </a:gs>
                <a:gs pos="83000">
                  <a:srgbClr val="FFFF00"/>
                </a:gs>
                <a:gs pos="97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228600">
              <a:schemeClr val="accent2">
                <a:satMod val="175000"/>
                <a:alpha val="40000"/>
              </a:schemeClr>
            </a:glow>
            <a:softEdge rad="2286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146589" y="5892316"/>
            <a:ext cx="2743200" cy="365125"/>
          </a:xfrm>
        </p:spPr>
        <p:txBody>
          <a:bodyPr/>
          <a:lstStyle/>
          <a:p>
            <a:fld id="{75C95C6A-8613-4FAA-AE43-6FC6B8810525}" type="datetime1">
              <a:rPr lang="fr-FR" sz="24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12/05/2020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1"/>
          </p:nvPr>
        </p:nvSpPr>
        <p:spPr>
          <a:xfrm>
            <a:off x="1744851" y="5932086"/>
            <a:ext cx="8911525" cy="506655"/>
          </a:xfrm>
        </p:spPr>
        <p:txBody>
          <a:bodyPr/>
          <a:lstStyle/>
          <a:p>
            <a:r>
              <a:rPr lang="fr-FR" sz="2800" b="1" dirty="0" smtClean="0">
                <a:ln>
                  <a:solidFill>
                    <a:srgbClr val="FFFF00"/>
                  </a:solidFill>
                </a:ln>
                <a:solidFill>
                  <a:srgbClr val="FF0000"/>
                </a:solidFill>
                <a:latin typeface="Brush Script MT" panose="03060802040406070304" pitchFamily="66" charset="0"/>
              </a:rPr>
              <a:t>PPS Lande 2020 Je compose pour vous avec ma fidèle et douce amie </a:t>
            </a:r>
            <a:endParaRPr lang="fr-FR" sz="2800" b="1" dirty="0">
              <a:ln>
                <a:solidFill>
                  <a:srgbClr val="FFFF00"/>
                </a:solidFill>
              </a:ln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2"/>
          </p:nvPr>
        </p:nvSpPr>
        <p:spPr>
          <a:xfrm>
            <a:off x="11234333" y="6214820"/>
            <a:ext cx="597976" cy="365125"/>
          </a:xfrm>
        </p:spPr>
        <p:txBody>
          <a:bodyPr/>
          <a:lstStyle/>
          <a:p>
            <a:fld id="{9F3EFC2D-8590-4AF0-8489-E11835DB1456}" type="slidenum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8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86000" y="1052945"/>
            <a:ext cx="7614954" cy="475526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80854884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6000">
        <p15:prstTrans prst="pageCurlDouble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86352" y="600559"/>
            <a:ext cx="11019295" cy="5656882"/>
          </a:xfrm>
          <a:prstGeom prst="rect">
            <a:avLst/>
          </a:prstGeom>
          <a:noFill/>
          <a:ln w="825500" cmpd="thickThin">
            <a:gradFill flip="none" rotWithShape="1">
              <a:gsLst>
                <a:gs pos="92000">
                  <a:schemeClr val="accent4">
                    <a:lumMod val="67000"/>
                  </a:schemeClr>
                </a:gs>
                <a:gs pos="48000">
                  <a:schemeClr val="accent4">
                    <a:lumMod val="97000"/>
                    <a:lumOff val="3000"/>
                  </a:schemeClr>
                </a:gs>
                <a:gs pos="100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542441" y="588936"/>
            <a:ext cx="11158779" cy="5625884"/>
          </a:xfrm>
          <a:prstGeom prst="rect">
            <a:avLst/>
          </a:prstGeom>
          <a:noFill/>
          <a:ln w="825500">
            <a:gradFill flip="none" rotWithShape="1">
              <a:gsLst>
                <a:gs pos="88000">
                  <a:schemeClr val="accent2">
                    <a:lumMod val="40000"/>
                    <a:lumOff val="60000"/>
                  </a:schemeClr>
                </a:gs>
                <a:gs pos="100000">
                  <a:srgbClr val="FF0000"/>
                </a:gs>
                <a:gs pos="83000">
                  <a:srgbClr val="FFFF00"/>
                </a:gs>
                <a:gs pos="97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228600">
              <a:schemeClr val="accent2">
                <a:satMod val="175000"/>
                <a:alpha val="40000"/>
              </a:schemeClr>
            </a:glow>
            <a:softEdge rad="2286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146589" y="5892316"/>
            <a:ext cx="2743200" cy="365125"/>
          </a:xfrm>
        </p:spPr>
        <p:txBody>
          <a:bodyPr/>
          <a:lstStyle/>
          <a:p>
            <a:fld id="{75C95C6A-8613-4FAA-AE43-6FC6B8810525}" type="datetime1">
              <a:rPr lang="fr-FR" sz="24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12/05/2020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1"/>
          </p:nvPr>
        </p:nvSpPr>
        <p:spPr>
          <a:xfrm>
            <a:off x="1744851" y="5932086"/>
            <a:ext cx="8911525" cy="506655"/>
          </a:xfrm>
        </p:spPr>
        <p:txBody>
          <a:bodyPr/>
          <a:lstStyle/>
          <a:p>
            <a:r>
              <a:rPr lang="fr-FR" sz="2800" b="1" dirty="0" smtClean="0">
                <a:ln>
                  <a:solidFill>
                    <a:srgbClr val="FFFF00"/>
                  </a:solidFill>
                </a:ln>
                <a:solidFill>
                  <a:srgbClr val="FF0000"/>
                </a:solidFill>
                <a:latin typeface="Brush Script MT" panose="03060802040406070304" pitchFamily="66" charset="0"/>
              </a:rPr>
              <a:t>PPS Lande 2020 Je compose pour vous avec ma fidèle et douce amie </a:t>
            </a:r>
            <a:endParaRPr lang="fr-FR" sz="2800" b="1" dirty="0">
              <a:ln>
                <a:solidFill>
                  <a:srgbClr val="FFFF00"/>
                </a:solidFill>
              </a:ln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2"/>
          </p:nvPr>
        </p:nvSpPr>
        <p:spPr>
          <a:xfrm>
            <a:off x="11234333" y="6214820"/>
            <a:ext cx="597976" cy="365125"/>
          </a:xfrm>
        </p:spPr>
        <p:txBody>
          <a:bodyPr/>
          <a:lstStyle/>
          <a:p>
            <a:fld id="{9F3EFC2D-8590-4AF0-8489-E11835DB1456}" type="slidenum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9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991318" y="1022309"/>
            <a:ext cx="10261023" cy="501121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59260274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6000">
        <p15:prstTrans prst="pageCurlDouble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86352" y="600559"/>
            <a:ext cx="11019295" cy="5656882"/>
          </a:xfrm>
          <a:prstGeom prst="rect">
            <a:avLst/>
          </a:prstGeom>
          <a:noFill/>
          <a:ln w="825500" cmpd="thickThin">
            <a:gradFill flip="none" rotWithShape="1">
              <a:gsLst>
                <a:gs pos="92000">
                  <a:schemeClr val="accent4">
                    <a:lumMod val="67000"/>
                  </a:schemeClr>
                </a:gs>
                <a:gs pos="48000">
                  <a:schemeClr val="accent4">
                    <a:lumMod val="97000"/>
                    <a:lumOff val="3000"/>
                  </a:schemeClr>
                </a:gs>
                <a:gs pos="100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542441" y="588936"/>
            <a:ext cx="11158779" cy="5625884"/>
          </a:xfrm>
          <a:prstGeom prst="rect">
            <a:avLst/>
          </a:prstGeom>
          <a:noFill/>
          <a:ln w="825500">
            <a:gradFill flip="none" rotWithShape="1">
              <a:gsLst>
                <a:gs pos="88000">
                  <a:schemeClr val="accent2">
                    <a:lumMod val="40000"/>
                    <a:lumOff val="60000"/>
                  </a:schemeClr>
                </a:gs>
                <a:gs pos="100000">
                  <a:srgbClr val="FF0000"/>
                </a:gs>
                <a:gs pos="83000">
                  <a:srgbClr val="FFFF00"/>
                </a:gs>
                <a:gs pos="97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228600">
              <a:schemeClr val="accent2">
                <a:satMod val="175000"/>
                <a:alpha val="40000"/>
              </a:schemeClr>
            </a:glow>
            <a:softEdge rad="2286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146589" y="5892316"/>
            <a:ext cx="2743200" cy="365125"/>
          </a:xfrm>
        </p:spPr>
        <p:txBody>
          <a:bodyPr/>
          <a:lstStyle/>
          <a:p>
            <a:fld id="{75C95C6A-8613-4FAA-AE43-6FC6B8810525}" type="datetime1">
              <a:rPr lang="fr-FR" sz="24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12/05/2020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1"/>
          </p:nvPr>
        </p:nvSpPr>
        <p:spPr>
          <a:xfrm>
            <a:off x="1744851" y="5932086"/>
            <a:ext cx="8911525" cy="506655"/>
          </a:xfrm>
        </p:spPr>
        <p:txBody>
          <a:bodyPr/>
          <a:lstStyle/>
          <a:p>
            <a:r>
              <a:rPr lang="fr-FR" sz="2800" b="1" dirty="0" smtClean="0">
                <a:ln>
                  <a:solidFill>
                    <a:srgbClr val="FFFF00"/>
                  </a:solidFill>
                </a:ln>
                <a:solidFill>
                  <a:srgbClr val="FF0000"/>
                </a:solidFill>
                <a:latin typeface="Brush Script MT" panose="03060802040406070304" pitchFamily="66" charset="0"/>
              </a:rPr>
              <a:t>PPS Lande 2020 Je compose pour vous avec ma fidèle et douce amie </a:t>
            </a:r>
            <a:endParaRPr lang="fr-FR" sz="2800" b="1" dirty="0">
              <a:ln>
                <a:solidFill>
                  <a:srgbClr val="FFFF00"/>
                </a:solidFill>
              </a:ln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2"/>
          </p:nvPr>
        </p:nvSpPr>
        <p:spPr>
          <a:xfrm>
            <a:off x="11234333" y="6214820"/>
            <a:ext cx="597976" cy="365125"/>
          </a:xfrm>
        </p:spPr>
        <p:txBody>
          <a:bodyPr/>
          <a:lstStyle/>
          <a:p>
            <a:fld id="{9F3EFC2D-8590-4AF0-8489-E11835DB1456}" type="slidenum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10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384" b="11933"/>
          <a:stretch/>
        </p:blipFill>
        <p:spPr>
          <a:xfrm>
            <a:off x="1992816" y="1029224"/>
            <a:ext cx="8206368" cy="482047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5267673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6000">
        <p15:prstTrans prst="pageCurlDouble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86352" y="600559"/>
            <a:ext cx="11019295" cy="5656882"/>
          </a:xfrm>
          <a:prstGeom prst="rect">
            <a:avLst/>
          </a:prstGeom>
          <a:noFill/>
          <a:ln w="825500" cmpd="thickThin">
            <a:gradFill flip="none" rotWithShape="1">
              <a:gsLst>
                <a:gs pos="92000">
                  <a:schemeClr val="accent4">
                    <a:lumMod val="67000"/>
                  </a:schemeClr>
                </a:gs>
                <a:gs pos="48000">
                  <a:schemeClr val="accent4">
                    <a:lumMod val="97000"/>
                    <a:lumOff val="3000"/>
                  </a:schemeClr>
                </a:gs>
                <a:gs pos="100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542441" y="588936"/>
            <a:ext cx="11158779" cy="5625884"/>
          </a:xfrm>
          <a:prstGeom prst="rect">
            <a:avLst/>
          </a:prstGeom>
          <a:noFill/>
          <a:ln w="825500">
            <a:gradFill flip="none" rotWithShape="1">
              <a:gsLst>
                <a:gs pos="88000">
                  <a:schemeClr val="accent2">
                    <a:lumMod val="40000"/>
                    <a:lumOff val="60000"/>
                  </a:schemeClr>
                </a:gs>
                <a:gs pos="100000">
                  <a:srgbClr val="FF0000"/>
                </a:gs>
                <a:gs pos="83000">
                  <a:srgbClr val="FFFF00"/>
                </a:gs>
                <a:gs pos="97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228600">
              <a:schemeClr val="accent2">
                <a:satMod val="175000"/>
                <a:alpha val="40000"/>
              </a:schemeClr>
            </a:glow>
            <a:softEdge rad="2286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146589" y="5892316"/>
            <a:ext cx="2743200" cy="365125"/>
          </a:xfrm>
        </p:spPr>
        <p:txBody>
          <a:bodyPr/>
          <a:lstStyle/>
          <a:p>
            <a:fld id="{75C95C6A-8613-4FAA-AE43-6FC6B8810525}" type="datetime1">
              <a:rPr lang="fr-FR" sz="24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12/05/2020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1"/>
          </p:nvPr>
        </p:nvSpPr>
        <p:spPr>
          <a:xfrm>
            <a:off x="1744851" y="5932086"/>
            <a:ext cx="8911525" cy="506655"/>
          </a:xfrm>
        </p:spPr>
        <p:txBody>
          <a:bodyPr/>
          <a:lstStyle/>
          <a:p>
            <a:r>
              <a:rPr lang="fr-FR" sz="2800" b="1" dirty="0" smtClean="0">
                <a:ln>
                  <a:solidFill>
                    <a:srgbClr val="FFFF00"/>
                  </a:solidFill>
                </a:ln>
                <a:solidFill>
                  <a:srgbClr val="FF0000"/>
                </a:solidFill>
                <a:latin typeface="Brush Script MT" panose="03060802040406070304" pitchFamily="66" charset="0"/>
              </a:rPr>
              <a:t>PPS Lande 2020 Je compose pour vous avec ma fidèle et douce amie </a:t>
            </a:r>
            <a:endParaRPr lang="fr-FR" sz="2800" b="1" dirty="0">
              <a:ln>
                <a:solidFill>
                  <a:srgbClr val="FFFF00"/>
                </a:solidFill>
              </a:ln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2"/>
          </p:nvPr>
        </p:nvSpPr>
        <p:spPr>
          <a:xfrm>
            <a:off x="11234333" y="6214820"/>
            <a:ext cx="597976" cy="365125"/>
          </a:xfrm>
        </p:spPr>
        <p:txBody>
          <a:bodyPr/>
          <a:lstStyle/>
          <a:p>
            <a:fld id="{9F3EFC2D-8590-4AF0-8489-E11835DB1456}" type="slidenum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11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05891" y="1011382"/>
            <a:ext cx="8019472" cy="481168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77719040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6000">
        <p15:prstTrans prst="pageCurlDouble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86352" y="600559"/>
            <a:ext cx="11019295" cy="5656882"/>
          </a:xfrm>
          <a:prstGeom prst="rect">
            <a:avLst/>
          </a:prstGeom>
          <a:noFill/>
          <a:ln w="825500" cmpd="thickThin">
            <a:gradFill flip="none" rotWithShape="1">
              <a:gsLst>
                <a:gs pos="92000">
                  <a:schemeClr val="accent4">
                    <a:lumMod val="67000"/>
                  </a:schemeClr>
                </a:gs>
                <a:gs pos="48000">
                  <a:schemeClr val="accent4">
                    <a:lumMod val="97000"/>
                    <a:lumOff val="3000"/>
                  </a:schemeClr>
                </a:gs>
                <a:gs pos="100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542441" y="588936"/>
            <a:ext cx="11158779" cy="5625884"/>
          </a:xfrm>
          <a:prstGeom prst="rect">
            <a:avLst/>
          </a:prstGeom>
          <a:noFill/>
          <a:ln w="825500">
            <a:gradFill flip="none" rotWithShape="1">
              <a:gsLst>
                <a:gs pos="88000">
                  <a:schemeClr val="accent2">
                    <a:lumMod val="40000"/>
                    <a:lumOff val="60000"/>
                  </a:schemeClr>
                </a:gs>
                <a:gs pos="100000">
                  <a:srgbClr val="FF0000"/>
                </a:gs>
                <a:gs pos="83000">
                  <a:srgbClr val="FFFF00"/>
                </a:gs>
                <a:gs pos="97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228600">
              <a:schemeClr val="accent2">
                <a:satMod val="175000"/>
                <a:alpha val="40000"/>
              </a:schemeClr>
            </a:glow>
            <a:softEdge rad="2286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146589" y="5892316"/>
            <a:ext cx="2743200" cy="365125"/>
          </a:xfrm>
        </p:spPr>
        <p:txBody>
          <a:bodyPr/>
          <a:lstStyle/>
          <a:p>
            <a:fld id="{75C95C6A-8613-4FAA-AE43-6FC6B8810525}" type="datetime1">
              <a:rPr lang="fr-FR" sz="24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12/05/2020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1"/>
          </p:nvPr>
        </p:nvSpPr>
        <p:spPr>
          <a:xfrm>
            <a:off x="1744851" y="5932086"/>
            <a:ext cx="8911525" cy="506655"/>
          </a:xfrm>
        </p:spPr>
        <p:txBody>
          <a:bodyPr/>
          <a:lstStyle/>
          <a:p>
            <a:r>
              <a:rPr lang="fr-FR" sz="2800" b="1" dirty="0" smtClean="0">
                <a:ln>
                  <a:solidFill>
                    <a:srgbClr val="FFFF00"/>
                  </a:solidFill>
                </a:ln>
                <a:solidFill>
                  <a:srgbClr val="FF0000"/>
                </a:solidFill>
                <a:latin typeface="Brush Script MT" panose="03060802040406070304" pitchFamily="66" charset="0"/>
              </a:rPr>
              <a:t>PPS Lande 2020 Je compose pour vous avec ma fidèle et douce amie </a:t>
            </a:r>
            <a:endParaRPr lang="fr-FR" sz="2800" b="1" dirty="0">
              <a:ln>
                <a:solidFill>
                  <a:srgbClr val="FFFF00"/>
                </a:solidFill>
              </a:ln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2"/>
          </p:nvPr>
        </p:nvSpPr>
        <p:spPr>
          <a:xfrm>
            <a:off x="11234333" y="6214820"/>
            <a:ext cx="597976" cy="365125"/>
          </a:xfrm>
        </p:spPr>
        <p:txBody>
          <a:bodyPr/>
          <a:lstStyle/>
          <a:p>
            <a:fld id="{9F3EFC2D-8590-4AF0-8489-E11835DB1456}" type="slidenum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12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045544" y="1033003"/>
            <a:ext cx="8100909" cy="481669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75054209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6000">
        <p15:prstTrans prst="pageCurlDouble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86352" y="600559"/>
            <a:ext cx="11019295" cy="5656882"/>
          </a:xfrm>
          <a:prstGeom prst="rect">
            <a:avLst/>
          </a:prstGeom>
          <a:noFill/>
          <a:ln w="825500" cmpd="thickThin">
            <a:gradFill flip="none" rotWithShape="1">
              <a:gsLst>
                <a:gs pos="92000">
                  <a:schemeClr val="accent4">
                    <a:lumMod val="67000"/>
                  </a:schemeClr>
                </a:gs>
                <a:gs pos="48000">
                  <a:schemeClr val="accent4">
                    <a:lumMod val="97000"/>
                    <a:lumOff val="3000"/>
                  </a:schemeClr>
                </a:gs>
                <a:gs pos="100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542441" y="588936"/>
            <a:ext cx="11158779" cy="5625884"/>
          </a:xfrm>
          <a:prstGeom prst="rect">
            <a:avLst/>
          </a:prstGeom>
          <a:noFill/>
          <a:ln w="825500">
            <a:gradFill flip="none" rotWithShape="1">
              <a:gsLst>
                <a:gs pos="88000">
                  <a:schemeClr val="accent2">
                    <a:lumMod val="40000"/>
                    <a:lumOff val="60000"/>
                  </a:schemeClr>
                </a:gs>
                <a:gs pos="100000">
                  <a:srgbClr val="FF0000"/>
                </a:gs>
                <a:gs pos="83000">
                  <a:srgbClr val="FFFF00"/>
                </a:gs>
                <a:gs pos="97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228600">
              <a:schemeClr val="accent2">
                <a:satMod val="175000"/>
                <a:alpha val="40000"/>
              </a:schemeClr>
            </a:glow>
            <a:softEdge rad="2286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146589" y="5892316"/>
            <a:ext cx="2743200" cy="365125"/>
          </a:xfrm>
        </p:spPr>
        <p:txBody>
          <a:bodyPr/>
          <a:lstStyle/>
          <a:p>
            <a:fld id="{75C95C6A-8613-4FAA-AE43-6FC6B8810525}" type="datetime1">
              <a:rPr lang="fr-FR" sz="24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12/05/2020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1"/>
          </p:nvPr>
        </p:nvSpPr>
        <p:spPr>
          <a:xfrm>
            <a:off x="1744851" y="5932086"/>
            <a:ext cx="8911525" cy="506655"/>
          </a:xfrm>
        </p:spPr>
        <p:txBody>
          <a:bodyPr/>
          <a:lstStyle/>
          <a:p>
            <a:r>
              <a:rPr lang="fr-FR" sz="2800" b="1" dirty="0" smtClean="0">
                <a:ln>
                  <a:solidFill>
                    <a:srgbClr val="FFFF00"/>
                  </a:solidFill>
                </a:ln>
                <a:solidFill>
                  <a:srgbClr val="FF0000"/>
                </a:solidFill>
                <a:latin typeface="Brush Script MT" panose="03060802040406070304" pitchFamily="66" charset="0"/>
              </a:rPr>
              <a:t>PPS Lande 2020 Je compose pour vous avec ma fidèle et douce amie </a:t>
            </a:r>
            <a:endParaRPr lang="fr-FR" sz="2800" b="1" dirty="0">
              <a:ln>
                <a:solidFill>
                  <a:srgbClr val="FFFF00"/>
                </a:solidFill>
              </a:ln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2"/>
          </p:nvPr>
        </p:nvSpPr>
        <p:spPr>
          <a:xfrm>
            <a:off x="11234333" y="6214820"/>
            <a:ext cx="597976" cy="365125"/>
          </a:xfrm>
        </p:spPr>
        <p:txBody>
          <a:bodyPr/>
          <a:lstStyle/>
          <a:p>
            <a:fld id="{9F3EFC2D-8590-4AF0-8489-E11835DB1456}" type="slidenum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13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70364" y="1013113"/>
            <a:ext cx="8520545" cy="479280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67505341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6000">
        <p15:prstTrans prst="pageCurlDouble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86352" y="600559"/>
            <a:ext cx="11019295" cy="5656882"/>
          </a:xfrm>
          <a:prstGeom prst="rect">
            <a:avLst/>
          </a:prstGeom>
          <a:noFill/>
          <a:ln w="825500" cmpd="thickThin">
            <a:gradFill flip="none" rotWithShape="1">
              <a:gsLst>
                <a:gs pos="92000">
                  <a:schemeClr val="accent4">
                    <a:lumMod val="67000"/>
                  </a:schemeClr>
                </a:gs>
                <a:gs pos="48000">
                  <a:schemeClr val="accent4">
                    <a:lumMod val="97000"/>
                    <a:lumOff val="3000"/>
                  </a:schemeClr>
                </a:gs>
                <a:gs pos="100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542441" y="588936"/>
            <a:ext cx="11158779" cy="5625884"/>
          </a:xfrm>
          <a:prstGeom prst="rect">
            <a:avLst/>
          </a:prstGeom>
          <a:noFill/>
          <a:ln w="825500">
            <a:gradFill flip="none" rotWithShape="1">
              <a:gsLst>
                <a:gs pos="88000">
                  <a:schemeClr val="accent2">
                    <a:lumMod val="40000"/>
                    <a:lumOff val="60000"/>
                  </a:schemeClr>
                </a:gs>
                <a:gs pos="100000">
                  <a:srgbClr val="FF0000"/>
                </a:gs>
                <a:gs pos="83000">
                  <a:srgbClr val="FFFF00"/>
                </a:gs>
                <a:gs pos="97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228600">
              <a:schemeClr val="accent2">
                <a:satMod val="175000"/>
                <a:alpha val="40000"/>
              </a:schemeClr>
            </a:glow>
            <a:softEdge rad="2286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146589" y="5892316"/>
            <a:ext cx="2743200" cy="365125"/>
          </a:xfrm>
        </p:spPr>
        <p:txBody>
          <a:bodyPr/>
          <a:lstStyle/>
          <a:p>
            <a:fld id="{75C95C6A-8613-4FAA-AE43-6FC6B8810525}" type="datetime1">
              <a:rPr lang="fr-FR" sz="24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12/05/2020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1"/>
          </p:nvPr>
        </p:nvSpPr>
        <p:spPr>
          <a:xfrm>
            <a:off x="1744851" y="5932086"/>
            <a:ext cx="8911525" cy="506655"/>
          </a:xfrm>
        </p:spPr>
        <p:txBody>
          <a:bodyPr/>
          <a:lstStyle/>
          <a:p>
            <a:r>
              <a:rPr lang="fr-FR" sz="2800" b="1" dirty="0" smtClean="0">
                <a:ln>
                  <a:solidFill>
                    <a:srgbClr val="FFFF00"/>
                  </a:solidFill>
                </a:ln>
                <a:solidFill>
                  <a:srgbClr val="FF0000"/>
                </a:solidFill>
                <a:latin typeface="Brush Script MT" panose="03060802040406070304" pitchFamily="66" charset="0"/>
              </a:rPr>
              <a:t>PPS Lande 2020 Je compose pour vous avec ma fidèle et douce amie </a:t>
            </a:r>
            <a:endParaRPr lang="fr-FR" sz="2800" b="1" dirty="0">
              <a:ln>
                <a:solidFill>
                  <a:srgbClr val="FFFF00"/>
                </a:solidFill>
              </a:ln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2"/>
          </p:nvPr>
        </p:nvSpPr>
        <p:spPr>
          <a:xfrm>
            <a:off x="11234333" y="6214820"/>
            <a:ext cx="597976" cy="365125"/>
          </a:xfrm>
        </p:spPr>
        <p:txBody>
          <a:bodyPr/>
          <a:lstStyle/>
          <a:p>
            <a:fld id="{9F3EFC2D-8590-4AF0-8489-E11835DB1456}" type="slidenum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14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652481" y="1050565"/>
            <a:ext cx="8938698" cy="475686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88056412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6000">
        <p15:prstTrans prst="pageCurlDouble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90157" y="1033064"/>
            <a:ext cx="10211685" cy="4791871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586352" y="600559"/>
            <a:ext cx="11019295" cy="5656882"/>
          </a:xfrm>
          <a:prstGeom prst="rect">
            <a:avLst/>
          </a:prstGeom>
          <a:noFill/>
          <a:ln w="825500" cmpd="thickThin">
            <a:gradFill flip="none" rotWithShape="1">
              <a:gsLst>
                <a:gs pos="92000">
                  <a:schemeClr val="accent4">
                    <a:lumMod val="67000"/>
                  </a:schemeClr>
                </a:gs>
                <a:gs pos="48000">
                  <a:schemeClr val="accent4">
                    <a:lumMod val="97000"/>
                    <a:lumOff val="3000"/>
                  </a:schemeClr>
                </a:gs>
                <a:gs pos="100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542441" y="588936"/>
            <a:ext cx="11158779" cy="5625884"/>
          </a:xfrm>
          <a:prstGeom prst="rect">
            <a:avLst/>
          </a:prstGeom>
          <a:noFill/>
          <a:ln w="825500">
            <a:gradFill flip="none" rotWithShape="1">
              <a:gsLst>
                <a:gs pos="88000">
                  <a:schemeClr val="accent2">
                    <a:lumMod val="40000"/>
                    <a:lumOff val="60000"/>
                  </a:schemeClr>
                </a:gs>
                <a:gs pos="100000">
                  <a:srgbClr val="FF0000"/>
                </a:gs>
                <a:gs pos="83000">
                  <a:srgbClr val="FFFF00"/>
                </a:gs>
                <a:gs pos="97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228600">
              <a:schemeClr val="accent2">
                <a:satMod val="175000"/>
                <a:alpha val="40000"/>
              </a:schemeClr>
            </a:glow>
            <a:softEdge rad="2286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146589" y="5892316"/>
            <a:ext cx="2743200" cy="365125"/>
          </a:xfrm>
        </p:spPr>
        <p:txBody>
          <a:bodyPr/>
          <a:lstStyle/>
          <a:p>
            <a:fld id="{75C95C6A-8613-4FAA-AE43-6FC6B8810525}" type="datetime1">
              <a:rPr lang="fr-FR" sz="24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12/05/2020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1"/>
          </p:nvPr>
        </p:nvSpPr>
        <p:spPr>
          <a:xfrm>
            <a:off x="1744851" y="5932086"/>
            <a:ext cx="8911525" cy="506655"/>
          </a:xfrm>
        </p:spPr>
        <p:txBody>
          <a:bodyPr/>
          <a:lstStyle/>
          <a:p>
            <a:r>
              <a:rPr lang="fr-FR" sz="2800" b="1" dirty="0" smtClean="0">
                <a:ln>
                  <a:solidFill>
                    <a:srgbClr val="FFFF00"/>
                  </a:solidFill>
                </a:ln>
                <a:solidFill>
                  <a:srgbClr val="FF0000"/>
                </a:solidFill>
                <a:latin typeface="Brush Script MT" panose="03060802040406070304" pitchFamily="66" charset="0"/>
              </a:rPr>
              <a:t>PPS Lande 2020 Je compose pour vous avec ma fidèle et douce amie </a:t>
            </a:r>
            <a:endParaRPr lang="fr-FR" sz="2800" b="1" dirty="0">
              <a:ln>
                <a:solidFill>
                  <a:srgbClr val="FFFF00"/>
                </a:solidFill>
              </a:ln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2"/>
          </p:nvPr>
        </p:nvSpPr>
        <p:spPr>
          <a:xfrm>
            <a:off x="11234333" y="6214820"/>
            <a:ext cx="597976" cy="365125"/>
          </a:xfrm>
        </p:spPr>
        <p:txBody>
          <a:bodyPr/>
          <a:lstStyle/>
          <a:p>
            <a:fld id="{9F3EFC2D-8590-4AF0-8489-E11835DB1456}" type="slidenum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15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1744851" y="3623762"/>
            <a:ext cx="8683018" cy="230832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4800" b="1" dirty="0" smtClean="0">
                <a:ln>
                  <a:solidFill>
                    <a:srgbClr val="FFFF00"/>
                  </a:solidFill>
                </a:ln>
                <a:solidFill>
                  <a:schemeClr val="accent4">
                    <a:lumMod val="75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ush Script MT" panose="03060802040406070304" pitchFamily="66" charset="0"/>
              </a:rPr>
              <a:t> </a:t>
            </a:r>
            <a:r>
              <a:rPr lang="fr-FR" sz="7200" b="1" dirty="0" smtClean="0">
                <a:ln>
                  <a:solidFill>
                    <a:schemeClr val="bg1"/>
                  </a:solidFill>
                </a:ln>
                <a:solidFill>
                  <a:schemeClr val="accent4">
                    <a:lumMod val="75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ush Script MT" panose="03060802040406070304" pitchFamily="66" charset="0"/>
              </a:rPr>
              <a:t>C’était Au fil du Canal de</a:t>
            </a:r>
          </a:p>
          <a:p>
            <a:r>
              <a:rPr lang="fr-FR" sz="7200" b="1" dirty="0" smtClean="0">
                <a:ln>
                  <a:solidFill>
                    <a:schemeClr val="bg1"/>
                  </a:solidFill>
                </a:ln>
                <a:solidFill>
                  <a:schemeClr val="accent4">
                    <a:lumMod val="75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ush Script MT" panose="03060802040406070304" pitchFamily="66" charset="0"/>
              </a:rPr>
              <a:t> l’</a:t>
            </a:r>
            <a:r>
              <a:rPr lang="fr-FR" sz="7200" b="1" dirty="0" err="1">
                <a:ln>
                  <a:solidFill>
                    <a:schemeClr val="bg1"/>
                  </a:solidFill>
                </a:ln>
                <a:solidFill>
                  <a:schemeClr val="accent4">
                    <a:lumMod val="75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ush Script MT" panose="03060802040406070304" pitchFamily="66" charset="0"/>
              </a:rPr>
              <a:t>O</a:t>
            </a:r>
            <a:r>
              <a:rPr lang="fr-FR" sz="7200" b="1" dirty="0" err="1" smtClean="0">
                <a:ln>
                  <a:solidFill>
                    <a:schemeClr val="bg1"/>
                  </a:solidFill>
                </a:ln>
                <a:solidFill>
                  <a:schemeClr val="accent4">
                    <a:lumMod val="75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ush Script MT" panose="03060802040406070304" pitchFamily="66" charset="0"/>
              </a:rPr>
              <a:t>urq</a:t>
            </a:r>
            <a:r>
              <a:rPr lang="fr-FR" sz="7200" b="1" dirty="0" smtClean="0">
                <a:ln>
                  <a:solidFill>
                    <a:schemeClr val="bg1"/>
                  </a:solidFill>
                </a:ln>
                <a:solidFill>
                  <a:schemeClr val="accent4">
                    <a:lumMod val="75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ush Script MT" panose="03060802040406070304" pitchFamily="66" charset="0"/>
              </a:rPr>
              <a:t> à Paris par Lande</a:t>
            </a:r>
            <a:endParaRPr lang="fr-FR" sz="7200" b="1" dirty="0">
              <a:ln>
                <a:solidFill>
                  <a:schemeClr val="bg1"/>
                </a:solidFill>
              </a:ln>
              <a:solidFill>
                <a:schemeClr val="accent4">
                  <a:lumMod val="75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0684248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6000">
        <p15:prstTrans prst="pageCurlDouble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121</TotalTime>
  <Words>313</Words>
  <Application>Microsoft Office PowerPoint</Application>
  <PresentationFormat>Grand écran</PresentationFormat>
  <Paragraphs>65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Brush Script MT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23</cp:revision>
  <dcterms:created xsi:type="dcterms:W3CDTF">2020-04-10T12:15:42Z</dcterms:created>
  <dcterms:modified xsi:type="dcterms:W3CDTF">2020-05-12T16:53:41Z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