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1PtZ7Yg8A26tXLtKzxQg==" hashData="pb0obmAKd0VOK1TffVQohaMLopsPPyJsYpt63jC20/yImuYBhJTc9wLbzNSQNmDRm8q314yEkd04VXOjh1FZ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2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55" y="1058968"/>
            <a:ext cx="7218218" cy="4785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0582" y="1043362"/>
            <a:ext cx="7633854" cy="4832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9236" y="1041043"/>
            <a:ext cx="7121237" cy="4757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56" y="1028634"/>
            <a:ext cx="7259780" cy="4819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3" y="1041131"/>
            <a:ext cx="7176653" cy="4775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4" y="1022692"/>
            <a:ext cx="7204362" cy="4794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18" y="1035585"/>
            <a:ext cx="7190509" cy="4796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82" b="17636"/>
          <a:stretch/>
        </p:blipFill>
        <p:spPr>
          <a:xfrm>
            <a:off x="2279071" y="1075459"/>
            <a:ext cx="7633855" cy="4707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3" y="1019321"/>
            <a:ext cx="7176654" cy="4819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4273" y="989465"/>
            <a:ext cx="8243454" cy="4824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18" y="1039090"/>
            <a:ext cx="7187942" cy="479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7673" y="1025236"/>
            <a:ext cx="7194874" cy="479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2020-04-10T12:15:42Z</dcterms:created>
  <dcterms:modified xsi:type="dcterms:W3CDTF">2020-05-12T16:39:37Z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