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1" r:id="rId3"/>
    <p:sldId id="270" r:id="rId4"/>
    <p:sldId id="275" r:id="rId5"/>
    <p:sldId id="273" r:id="rId6"/>
    <p:sldId id="274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4" r:id="rId15"/>
    <p:sldId id="285" r:id="rId16"/>
    <p:sldId id="286" r:id="rId17"/>
    <p:sldId id="287" r:id="rId18"/>
    <p:sldId id="283" r:id="rId19"/>
    <p:sldId id="272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63LHMDi07jArYsoMV8ubg==" hashData="/RkDWQbNAWKrXWFI3cOeZPDrE7vPGg1Rb2LnVKuTUuIzwyphl3n0fJ6ysiIjHtq5Lfq8ioPWFrJQ1wLUPc2yE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559054-554E-423E-BEC8-688B2BAF313F}" type="datetimeFigureOut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CAF26-171A-4182-8481-EA01289018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69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223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98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612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2087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189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9931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159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195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8580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106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5685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5021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0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4746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9743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1688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24258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9090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180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1EEB1-9812-4FAE-88A0-CA15D78828A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088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C9CD1-C454-4591-9564-BF53FA1FC92C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6450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CCF72-4052-48D0-97C6-883D91115B2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93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88695-2F98-4AFD-BA63-413492B77FFD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91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603E5-F084-434C-9BE0-A70821990A2F}" type="datetime1">
              <a:rPr lang="fr-FR" smtClean="0"/>
              <a:t>12/05/2020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145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66F74-B2D0-4E6C-9726-2A940FFAFAE0}" type="datetime1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875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4F147-A759-49B9-8694-72441C27521E}" type="datetime1">
              <a:rPr lang="fr-FR" smtClean="0"/>
              <a:t>12/05/2020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414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9554-BE2C-472B-A51C-9B88B86BAB4F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1297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D803-2498-484F-9D90-10794F61B17B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1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2135-4C4E-452C-B00B-849B4A197CFF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774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044AD-39CE-46D6-A2F6-82A1F9DAFA85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9688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>
                <a:lumMod val="95000"/>
              </a:schemeClr>
            </a:gs>
            <a:gs pos="81000">
              <a:srgbClr val="FFC000"/>
            </a:gs>
            <a:gs pos="64000">
              <a:schemeClr val="accent6">
                <a:lumMod val="75000"/>
              </a:schemeClr>
            </a:gs>
            <a:gs pos="34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6FE44-1CBD-4C78-A551-89E8EB946AE4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660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888" y="1003515"/>
            <a:ext cx="10211445" cy="479672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4932" y="2090662"/>
            <a:ext cx="4682134" cy="3761558"/>
          </a:xfrm>
          <a:prstGeom prst="rect">
            <a:avLst/>
          </a:prstGeom>
        </p:spPr>
      </p:pic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34012" y="3429000"/>
            <a:ext cx="9575635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Au fil du Canal de l’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Ourq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</a:p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10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par Lande</a:t>
            </a:r>
            <a:endParaRPr lang="fr-FR" sz="80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296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598 A Paris-Yves Montandound001.wav"/>
          </p:stSnd>
        </p:sndAc>
      </p:transition>
    </mc:Choice>
    <mc:Fallback>
      <p:transition spd="slow" advTm="16000">
        <p:fade/>
        <p:sndAc>
          <p:stSnd loop="1">
            <p:snd r:embed="rId3" name="598 A Paris-Yves Montand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6894" y="1226471"/>
            <a:ext cx="100674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Le </a:t>
            </a:r>
            <a:r>
              <a:rPr lang="fr-FR" sz="48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canal de l'Ourcq est un canal du Bassin parisien. Avant de commencer à Mareuil-sur-Ourcq pour rejoindre le bassin de la Villette à Paris, la rivière l'Ourcq est canalisée et navigable depuis le « Port aux Perches » sur la commune de Silly-la-Poterie.</a:t>
            </a:r>
          </a:p>
        </p:txBody>
      </p:sp>
    </p:spTree>
    <p:extLst>
      <p:ext uri="{BB962C8B-B14F-4D97-AF65-F5344CB8AC3E}">
        <p14:creationId xmlns:p14="http://schemas.microsoft.com/office/powerpoint/2010/main" val="990726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224" b="9663"/>
          <a:stretch/>
        </p:blipFill>
        <p:spPr>
          <a:xfrm>
            <a:off x="2692830" y="1061473"/>
            <a:ext cx="6858000" cy="47350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584190" y="1061473"/>
            <a:ext cx="502361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Vers Saint Martin</a:t>
            </a:r>
            <a:endParaRPr lang="fr-FR" sz="6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6481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9164" y="1032164"/>
            <a:ext cx="4793672" cy="47936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283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0763" y="1059872"/>
            <a:ext cx="9573491" cy="47867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7187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9733" y="1048182"/>
            <a:ext cx="6538231" cy="48015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3087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4851" y="1020907"/>
            <a:ext cx="8632204" cy="48556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8332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5055" y="1042996"/>
            <a:ext cx="8201890" cy="47720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8548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6109" y="1052945"/>
            <a:ext cx="7192192" cy="47971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602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655" y="1046198"/>
            <a:ext cx="8492836" cy="47733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2676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6006"/>
          <a:stretch/>
        </p:blipFill>
        <p:spPr>
          <a:xfrm>
            <a:off x="2327313" y="1036497"/>
            <a:ext cx="7537372" cy="47850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7190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85167" y="1009843"/>
            <a:ext cx="7821664" cy="48383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0542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8290" y="1039090"/>
            <a:ext cx="7661565" cy="4788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5053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655" y="1036493"/>
            <a:ext cx="8506690" cy="47850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049461" y="1190579"/>
            <a:ext cx="1009552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Croisière </a:t>
            </a:r>
            <a:r>
              <a:rPr lang="fr-FR" sz="6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sur le Canal Saint </a:t>
            </a:r>
            <a:r>
              <a:rPr lang="fr-FR" sz="6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Martin </a:t>
            </a:r>
          </a:p>
          <a:p>
            <a:r>
              <a:rPr lang="fr-FR" sz="6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      La </a:t>
            </a:r>
            <a:r>
              <a:rPr lang="fr-FR" sz="6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face cachée du </a:t>
            </a:r>
            <a:r>
              <a:rPr lang="fr-FR" sz="6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canal</a:t>
            </a:r>
            <a:endParaRPr lang="fr-FR" sz="6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394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8290" y="1039090"/>
            <a:ext cx="7661563" cy="47884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0865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8209" y="1011381"/>
            <a:ext cx="7430856" cy="48383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4607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9964" y="1041132"/>
            <a:ext cx="7204363" cy="47941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8454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851" y="1039091"/>
            <a:ext cx="8599876" cy="48374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0564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157" y="1033064"/>
            <a:ext cx="10211685" cy="479187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44851" y="3623762"/>
            <a:ext cx="868301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FF00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C’était Au fil du Canal de</a:t>
            </a:r>
          </a:p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l’</a:t>
            </a:r>
            <a:r>
              <a:rPr lang="fr-FR" sz="7200" b="1" dirty="0" err="1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</a:t>
            </a:r>
            <a:r>
              <a:rPr lang="fr-FR" sz="72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urq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par Lande</a:t>
            </a:r>
            <a:endParaRPr lang="fr-FR" sz="72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842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393</Words>
  <Application>Microsoft Office PowerPoint</Application>
  <PresentationFormat>Grand écran</PresentationFormat>
  <Paragraphs>84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2020-04-10T12:15:42Z</dcterms:created>
  <dcterms:modified xsi:type="dcterms:W3CDTF">2020-05-12T19:17:53Z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