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70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xZvkLu8bq2wVd4DOGcG1Q==" hashData="B1bPB0lbJW8txM1TX6Fn1lFE+Au+UctOZz8U6XR5iGhojrvahOG71wmBu+MnIi0f68bi8CdzZTU1J4bHadX2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72" y="3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59054-554E-423E-BEC8-688B2BAF313F}" type="datetimeFigureOut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AF26-171A-4182-8481-EA01289018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69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223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98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61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189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9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208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159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195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58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06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568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502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0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09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80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1EEB1-9812-4FAE-88A0-CA15D78828A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8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C9CD1-C454-4591-9564-BF53FA1FC92C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45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CCF72-4052-48D0-97C6-883D91115B2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9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88695-2F98-4AFD-BA63-413492B77FFD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9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603E5-F084-434C-9BE0-A70821990A2F}" type="datetime1">
              <a:rPr lang="fr-FR" smtClean="0"/>
              <a:t>12/05/2020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4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66F74-B2D0-4E6C-9726-2A940FFAFAE0}" type="datetime1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7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F147-A759-49B9-8694-72441C27521E}" type="datetime1">
              <a:rPr lang="fr-FR" smtClean="0"/>
              <a:t>12/05/2020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41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9554-BE2C-472B-A51C-9B88B86BAB4F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9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D803-2498-484F-9D90-10794F61B17B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1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2135-4C4E-452C-B00B-849B4A197CFF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77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044AD-39CE-46D6-A2F6-82A1F9DAFA85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688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>
                <a:lumMod val="95000"/>
              </a:schemeClr>
            </a:gs>
            <a:gs pos="81000">
              <a:srgbClr val="FFC000"/>
            </a:gs>
            <a:gs pos="64000">
              <a:schemeClr val="accent6">
                <a:lumMod val="75000"/>
              </a:schemeClr>
            </a:gs>
            <a:gs pos="34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6FE44-1CBD-4C78-A551-89E8EB946AE4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660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888" y="1003515"/>
            <a:ext cx="10211445" cy="47967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932" y="2090662"/>
            <a:ext cx="4682134" cy="3761558"/>
          </a:xfrm>
          <a:prstGeom prst="rect">
            <a:avLst/>
          </a:prstGeom>
        </p:spPr>
      </p:pic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34012" y="3429000"/>
            <a:ext cx="957563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Au fil du Canal de l’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Ourq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N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1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par Lande</a:t>
            </a:r>
            <a:endParaRPr lang="fr-FR" sz="80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96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598 A Paris-Yves Montandound001.wav"/>
          </p:stSnd>
        </p:sndAc>
      </p:transition>
    </mc:Choice>
    <mc:Fallback>
      <p:transition spd="slow" advTm="16000">
        <p:fade/>
        <p:sndAc>
          <p:stSnd loop="1">
            <p:snd r:embed="rId3" name="598 A Paris-Yves Montand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6894" y="1226471"/>
            <a:ext cx="100674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</a:t>
            </a:r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canal de l'Ourcq est un canal du Bassin parisien. Avant de commencer à Mareuil-sur-Ourcq pour rejoindre le bassin de la Villette à Paris, la rivière l'Ourcq est canalisée et navigable depuis le « Port aux Perches » sur la commune de Silly-la-Poterie.</a:t>
            </a:r>
            <a:endParaRPr lang="fr-FR" sz="4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72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203" y="1053257"/>
            <a:ext cx="7186241" cy="47964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48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0725" y="1073762"/>
            <a:ext cx="7113722" cy="47484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718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83"/>
          <a:stretch/>
        </p:blipFill>
        <p:spPr>
          <a:xfrm>
            <a:off x="1875295" y="1061497"/>
            <a:ext cx="7981627" cy="4802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308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7" b="17526"/>
          <a:stretch/>
        </p:blipFill>
        <p:spPr>
          <a:xfrm>
            <a:off x="2295039" y="1072289"/>
            <a:ext cx="7601919" cy="47134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8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789" y="1069383"/>
            <a:ext cx="6355700" cy="4761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833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789" y="1069383"/>
            <a:ext cx="6362386" cy="4756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548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1008" y="1052533"/>
            <a:ext cx="7169984" cy="4752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0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062037"/>
            <a:ext cx="7620000" cy="4733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267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3615" y="1022088"/>
            <a:ext cx="9524770" cy="4813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719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6224" y="1050038"/>
            <a:ext cx="7144718" cy="47544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054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6225" y="1087034"/>
            <a:ext cx="7082724" cy="4721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5053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5742" y="1049316"/>
            <a:ext cx="7408190" cy="4806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056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57" y="1033064"/>
            <a:ext cx="10211685" cy="4791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4851" y="3623762"/>
            <a:ext cx="868301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Au fil du Canal de</a:t>
            </a:r>
          </a:p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l’</a:t>
            </a:r>
            <a:r>
              <a:rPr lang="fr-FR" sz="7200" b="1" dirty="0" err="1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</a:t>
            </a:r>
            <a:r>
              <a:rPr lang="fr-FR" sz="72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urq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par Lande</a:t>
            </a:r>
            <a:endParaRPr lang="fr-FR" sz="72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42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313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2020-04-10T12:15:42Z</dcterms:created>
  <dcterms:modified xsi:type="dcterms:W3CDTF">2020-05-12T12:30:39Z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