
<file path=[Content_Types].xml><?xml version="1.0" encoding="utf-8"?>
<Types xmlns="http://schemas.openxmlformats.org/package/2006/content-types">
  <Default Extension="png" ContentType="image/png"/>
  <Default Extension="rels" ContentType="application/vnd.openxmlformats-package.relationships+xml"/>
  <Default Extension="xml" ContentType="application/xml"/>
  <Default Extension="wav" ContentType="audio/x-wav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7"/>
  </p:notesMasterIdLst>
  <p:sldIdLst>
    <p:sldId id="256" r:id="rId2"/>
    <p:sldId id="257" r:id="rId3"/>
    <p:sldId id="258" r:id="rId4"/>
    <p:sldId id="263" r:id="rId5"/>
    <p:sldId id="259" r:id="rId6"/>
    <p:sldId id="267" r:id="rId7"/>
    <p:sldId id="261" r:id="rId8"/>
    <p:sldId id="268" r:id="rId9"/>
    <p:sldId id="269" r:id="rId10"/>
    <p:sldId id="260" r:id="rId11"/>
    <p:sldId id="262" r:id="rId12"/>
    <p:sldId id="264" r:id="rId13"/>
    <p:sldId id="266" r:id="rId14"/>
    <p:sldId id="265" r:id="rId15"/>
    <p:sldId id="270" r:id="rId16"/>
  </p:sldIdLst>
  <p:sldSz cx="12192000" cy="6858000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zRUKhmUe6hYNxJMmiZtHKA==" hashData="/CsvPMAqIpYHexVuplzeaDMiLtMhanO5CtnCDTFsZv6J6tktNEWnElgefIXohTFZizGs96xyn2M991BrrsWbkw=="/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8027" autoAdjust="0"/>
    <p:restoredTop sz="94660"/>
  </p:normalViewPr>
  <p:slideViewPr>
    <p:cSldViewPr snapToGrid="0" showGuides="1">
      <p:cViewPr varScale="1">
        <p:scale>
          <a:sx n="72" d="100"/>
          <a:sy n="72" d="100"/>
        </p:scale>
        <p:origin x="456" y="60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1BA74710-0868-436F-9AA6-C3E7E234E26F}" type="datetimeFigureOut">
              <a:rPr lang="fr-FR" smtClean="0"/>
              <a:t>26/04/2021</a:t>
            </a:fld>
            <a:endParaRPr lang="fr-FR"/>
          </a:p>
        </p:txBody>
      </p:sp>
      <p:sp>
        <p:nvSpPr>
          <p:cNvPr id="4" name="Espace réservé de l'image des diapositives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fr-FR"/>
          </a:p>
        </p:txBody>
      </p:sp>
      <p:sp>
        <p:nvSpPr>
          <p:cNvPr id="5" name="Espace réservé des commentaires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F49E0306-EE47-449E-8095-B5B9B9B29473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502239325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49E0306-EE47-449E-8095-B5B9B9B29473}" type="slidenum">
              <a:rPr lang="fr-FR" smtClean="0"/>
              <a:t>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143734144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49E0306-EE47-449E-8095-B5B9B9B29473}" type="slidenum">
              <a:rPr lang="fr-FR" smtClean="0"/>
              <a:t>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514623421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49E0306-EE47-449E-8095-B5B9B9B29473}" type="slidenum">
              <a:rPr lang="fr-FR" smtClean="0"/>
              <a:t>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872806904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49E0306-EE47-449E-8095-B5B9B9B29473}" type="slidenum">
              <a:rPr lang="fr-FR" smtClean="0"/>
              <a:t>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368869729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49E0306-EE47-449E-8095-B5B9B9B29473}" type="slidenum">
              <a:rPr lang="fr-FR" smtClean="0"/>
              <a:t>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416486476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49E0306-EE47-449E-8095-B5B9B9B29473}" type="slidenum">
              <a:rPr lang="fr-FR" smtClean="0"/>
              <a:t>6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800724538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49E0306-EE47-449E-8095-B5B9B9B29473}" type="slidenum">
              <a:rPr lang="fr-FR" smtClean="0"/>
              <a:t>7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711748604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49E0306-EE47-449E-8095-B5B9B9B29473}" type="slidenum">
              <a:rPr lang="fr-FR" smtClean="0"/>
              <a:t>8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600769403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49E0306-EE47-449E-8095-B5B9B9B29473}" type="slidenum">
              <a:rPr lang="fr-FR" smtClean="0"/>
              <a:t>9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143993770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49E0306-EE47-449E-8095-B5B9B9B29473}" type="slidenum">
              <a:rPr lang="fr-FR" smtClean="0"/>
              <a:t>10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557079304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49E0306-EE47-449E-8095-B5B9B9B29473}" type="slidenum">
              <a:rPr lang="fr-FR" smtClean="0"/>
              <a:t>11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190195189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49E0306-EE47-449E-8095-B5B9B9B29473}" type="slidenum">
              <a:rPr lang="fr-FR" smtClean="0"/>
              <a:t>12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200807355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49E0306-EE47-449E-8095-B5B9B9B29473}" type="slidenum">
              <a:rPr lang="fr-FR" smtClean="0"/>
              <a:t>13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075655589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49E0306-EE47-449E-8095-B5B9B9B29473}" type="slidenum">
              <a:rPr lang="fr-FR" smtClean="0"/>
              <a:t>14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043507580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49E0306-EE47-449E-8095-B5B9B9B29473}" type="slidenum">
              <a:rPr lang="fr-FR" smtClean="0"/>
              <a:t>15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252872500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fr-FR" smtClean="0"/>
              <a:t>Modifiez le style des sous-titres du masque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617267E-54B9-4F73-A521-BF3BF1F65B13}" type="datetime1">
              <a:rPr lang="fr-FR" smtClean="0"/>
              <a:t>26/04/2021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Mauricette 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EE002BC-87B3-456F-B911-BF132AB06F53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02000402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11000">
        <p:wedge/>
      </p:transition>
    </mc:Choice>
    <mc:Fallback>
      <p:transition spd="slow" advTm="11000">
        <p:wedg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0848EF5-924C-4665-AA9C-53B555F61DD8}" type="datetime1">
              <a:rPr lang="fr-FR" smtClean="0"/>
              <a:t>26/04/2021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Mauricette 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EE002BC-87B3-456F-B911-BF132AB06F53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55265111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11000">
        <p:wedge/>
      </p:transition>
    </mc:Choice>
    <mc:Fallback>
      <p:transition spd="slow" advTm="11000">
        <p:wedg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564C51-949F-4E1E-9936-E0606A287D3F}" type="datetime1">
              <a:rPr lang="fr-FR" smtClean="0"/>
              <a:t>26/04/2021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Mauricette 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EE002BC-87B3-456F-B911-BF132AB06F53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61550040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11000">
        <p:wedge/>
      </p:transition>
    </mc:Choice>
    <mc:Fallback>
      <p:transition spd="slow" advTm="11000">
        <p:wedg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8C6405D-490A-480F-AF6C-DA08D4738E69}" type="datetime1">
              <a:rPr lang="fr-FR" smtClean="0"/>
              <a:t>26/04/2021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Mauricette   2021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EE002BC-87B3-456F-B911-BF132AB06F53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176082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11000">
        <p:wedge/>
      </p:transition>
    </mc:Choice>
    <mc:Fallback>
      <p:transition spd="slow" advTm="11000">
        <p:wedg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D45FFB-4C7D-47E8-A5EB-C97327001C96}" type="datetime1">
              <a:rPr lang="fr-FR" smtClean="0"/>
              <a:t>26/04/2021</a:t>
            </a:fld>
            <a:endParaRPr lang="fr-FR"/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Mauricette   2021</a:t>
            </a:r>
            <a:endParaRPr lang="fr-FR"/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EE002BC-87B3-456F-B911-BF132AB06F53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73625335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11000">
        <p:wedge/>
      </p:transition>
    </mc:Choice>
    <mc:Fallback>
      <p:transition spd="slow" advTm="11000">
        <p:wedg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57E260F-7EAA-4001-A6F5-133CB12ECC83}" type="datetime1">
              <a:rPr lang="fr-FR" smtClean="0"/>
              <a:t>26/04/2021</a:t>
            </a:fld>
            <a:endParaRPr lang="fr-FR"/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Mauricette   2021</a:t>
            </a:r>
            <a:endParaRPr lang="fr-FR"/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EE002BC-87B3-456F-B911-BF132AB06F53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86161169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11000">
        <p:wedge/>
      </p:transition>
    </mc:Choice>
    <mc:Fallback>
      <p:transition spd="slow" advTm="11000">
        <p:wedg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A902B1A-0635-4FFD-8099-01AE3E1B43DB}" type="datetime1">
              <a:rPr lang="fr-FR" smtClean="0"/>
              <a:t>26/04/2021</a:t>
            </a:fld>
            <a:endParaRPr lang="fr-FR"/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Mauricette   2021</a:t>
            </a:r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EE002BC-87B3-456F-B911-BF132AB06F53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63135645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11000">
        <p:wedge/>
      </p:transition>
    </mc:Choice>
    <mc:Fallback>
      <p:transition spd="slow" advTm="11000">
        <p:wedg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BA3B73D-D85E-45FD-9CFD-BFF9D43A0AB1}" type="datetime1">
              <a:rPr lang="fr-FR" smtClean="0"/>
              <a:t>26/04/2021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Mauricette   2021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EE002BC-87B3-456F-B911-BF132AB06F53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30207816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11000">
        <p:wedge/>
      </p:transition>
    </mc:Choice>
    <mc:Fallback>
      <p:transition spd="slow" advTm="11000">
        <p:wedg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38EE7AF-7B0F-4E6E-8D9E-BA540077FEC6}" type="datetime1">
              <a:rPr lang="fr-FR" smtClean="0"/>
              <a:t>26/04/2021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Mauricette   2021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EE002BC-87B3-456F-B911-BF132AB06F53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77267527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11000">
        <p:wedge/>
      </p:transition>
    </mc:Choice>
    <mc:Fallback>
      <p:transition spd="slow" advTm="11000">
        <p:wedg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87FED2D-B899-410C-9F16-1A85F13EB86E}" type="datetime1">
              <a:rPr lang="fr-FR" smtClean="0"/>
              <a:t>26/04/2021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Mauricette 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EE002BC-87B3-456F-B911-BF132AB06F53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67697026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11000">
        <p:wedge/>
      </p:transition>
    </mc:Choice>
    <mc:Fallback>
      <p:transition spd="slow" advTm="11000">
        <p:wedg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FD02CA3-B3CC-4FDE-9CA1-34C1201C1015}" type="datetime1">
              <a:rPr lang="fr-FR" smtClean="0"/>
              <a:t>26/04/2021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Mauricette 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EE002BC-87B3-456F-B911-BF132AB06F53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73070541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11000">
        <p:wedge/>
      </p:transition>
    </mc:Choice>
    <mc:Fallback>
      <p:transition spd="slow" advTm="11000">
        <p:wedg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06D9C48-9C62-4CCA-8817-CE594F941410}" type="datetime1">
              <a:rPr lang="fr-FR" smtClean="0"/>
              <a:t>26/04/2021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fr-FR" smtClean="0"/>
              <a:t>PPS   Mauricette 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EE002BC-87B3-456F-B911-BF132AB06F53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36488128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>
    <mc:Choice xmlns:p14="http://schemas.microsoft.com/office/powerpoint/2010/main" Requires="p14">
      <p:transition spd="slow" p14:dur="6000" advTm="11000">
        <p:wedge/>
      </p:transition>
    </mc:Choice>
    <mc:Fallback>
      <p:transition spd="slow" advTm="11000">
        <p:wedge/>
      </p:transition>
    </mc:Fallback>
  </mc:AlternateContent>
  <p:hf hdr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100000">
              <a:srgbClr val="FFC000"/>
            </a:gs>
            <a:gs pos="0">
              <a:schemeClr val="accent1">
                <a:lumMod val="45000"/>
                <a:lumOff val="55000"/>
              </a:schemeClr>
            </a:gs>
            <a:gs pos="71000">
              <a:srgbClr val="C00000"/>
            </a:gs>
            <a:gs pos="0">
              <a:srgbClr val="FF0000"/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667656" y="477078"/>
            <a:ext cx="10900229" cy="5791200"/>
          </a:xfrm>
          <a:prstGeom prst="roundRect">
            <a:avLst/>
          </a:prstGeom>
          <a:noFill/>
          <a:ln w="444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85000">
                  <a:srgbClr val="FFFF00"/>
                </a:gs>
                <a:gs pos="94000">
                  <a:srgbClr val="C00000"/>
                </a:gs>
                <a:gs pos="100000">
                  <a:srgbClr val="FFFF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709987" y="991428"/>
            <a:ext cx="4772025" cy="4762500"/>
          </a:xfrm>
          <a:prstGeom prst="rect">
            <a:avLst/>
          </a:prstGeom>
        </p:spPr>
      </p:pic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562429" y="6492873"/>
            <a:ext cx="2743200" cy="365125"/>
          </a:xfrm>
        </p:spPr>
        <p:txBody>
          <a:bodyPr/>
          <a:lstStyle/>
          <a:p>
            <a:fld id="{14EF1AF5-2FB1-456C-BEC1-178F23868DD0}" type="datetime1">
              <a:rPr lang="fr-FR" sz="1800" b="1" smtClean="0">
                <a:solidFill>
                  <a:srgbClr val="FF0000"/>
                </a:solidFill>
              </a:rPr>
              <a:t>26/04/2021</a:t>
            </a:fld>
            <a:endParaRPr lang="fr-FR" b="1" dirty="0">
              <a:solidFill>
                <a:srgbClr val="FF0000"/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60371" y="6492875"/>
            <a:ext cx="4114800" cy="365125"/>
          </a:xfrm>
        </p:spPr>
        <p:txBody>
          <a:bodyPr/>
          <a:lstStyle/>
          <a:p>
            <a:r>
              <a:rPr lang="fr-FR" sz="1800" b="1" dirty="0" smtClean="0">
                <a:solidFill>
                  <a:srgbClr val="FF0000"/>
                </a:solidFill>
              </a:rPr>
              <a:t>PPS   Mauricette   2021</a:t>
            </a:r>
            <a:endParaRPr lang="fr-FR" sz="1800" b="1" dirty="0">
              <a:solidFill>
                <a:srgbClr val="FF0000"/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654142" y="6492874"/>
            <a:ext cx="2743200" cy="365125"/>
          </a:xfrm>
        </p:spPr>
        <p:txBody>
          <a:bodyPr/>
          <a:lstStyle/>
          <a:p>
            <a:fld id="{CEE002BC-87B3-456F-B911-BF132AB06F53}" type="slidenum">
              <a:rPr lang="fr-FR" sz="1800" b="1" smtClean="0">
                <a:solidFill>
                  <a:srgbClr val="FF0000"/>
                </a:solidFill>
              </a:rPr>
              <a:t>1</a:t>
            </a:fld>
            <a:endParaRPr lang="fr-FR" sz="1800" b="1" dirty="0">
              <a:solidFill>
                <a:srgbClr val="FF0000"/>
              </a:solidFill>
            </a:endParaRPr>
          </a:p>
        </p:txBody>
      </p:sp>
      <p:sp>
        <p:nvSpPr>
          <p:cNvPr id="3" name="Ellipse 2"/>
          <p:cNvSpPr/>
          <p:nvPr/>
        </p:nvSpPr>
        <p:spPr>
          <a:xfrm>
            <a:off x="3709987" y="1109272"/>
            <a:ext cx="4772025" cy="4644656"/>
          </a:xfrm>
          <a:prstGeom prst="ellipse">
            <a:avLst/>
          </a:prstGeom>
          <a:noFill/>
          <a:ln w="254000">
            <a:gradFill flip="none" rotWithShape="1">
              <a:gsLst>
                <a:gs pos="34000">
                  <a:srgbClr val="0070C0"/>
                </a:gs>
                <a:gs pos="47000">
                  <a:srgbClr val="00B050"/>
                </a:gs>
                <a:gs pos="91000">
                  <a:srgbClr val="FF0000"/>
                </a:gs>
                <a:gs pos="100000">
                  <a:srgbClr val="FFFF00"/>
                </a:gs>
              </a:gsLst>
              <a:path path="rect">
                <a:fillToRect l="100000" t="100000"/>
              </a:path>
              <a:tileRect r="-100000" b="-100000"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8" name="Rectangle 7"/>
          <p:cNvSpPr/>
          <p:nvPr/>
        </p:nvSpPr>
        <p:spPr>
          <a:xfrm>
            <a:off x="1705249" y="1229613"/>
            <a:ext cx="8825044" cy="452431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9600" b="1" spc="50" dirty="0" smtClean="0">
                <a:ln w="0"/>
                <a:solidFill>
                  <a:schemeClr val="bg2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</a:rPr>
              <a:t>Les Délires Belge</a:t>
            </a:r>
          </a:p>
          <a:p>
            <a:pPr algn="ctr"/>
            <a:r>
              <a:rPr lang="fr-FR" sz="9600" b="1" spc="50" dirty="0" smtClean="0">
                <a:ln w="0"/>
                <a:solidFill>
                  <a:schemeClr val="bg2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</a:rPr>
              <a:t> une fois</a:t>
            </a:r>
          </a:p>
          <a:p>
            <a:pPr algn="ctr"/>
            <a:r>
              <a:rPr lang="fr-FR" sz="9600" b="1" spc="50" dirty="0" smtClean="0">
                <a:ln w="0"/>
                <a:solidFill>
                  <a:schemeClr val="bg2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</a:rPr>
              <a:t> </a:t>
            </a:r>
            <a:r>
              <a:rPr lang="fr-FR" sz="9600" b="1" spc="50" dirty="0" smtClean="0">
                <a:ln w="0"/>
                <a:solidFill>
                  <a:schemeClr val="bg2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</a:rPr>
              <a:t>N°8</a:t>
            </a:r>
            <a:endParaRPr lang="fr-FR" sz="9600" b="1" cap="none" spc="50" dirty="0">
              <a:ln w="0"/>
              <a:solidFill>
                <a:schemeClr val="bg2"/>
              </a:solidFill>
              <a:effectLst>
                <a:innerShdw blurRad="63500" dist="50800" dir="13500000">
                  <a:srgbClr val="000000">
                    <a:alpha val="50000"/>
                  </a:srgbClr>
                </a:inn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281603374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11000">
        <p:wedge/>
        <p:sndAc>
          <p:stSnd loop="1">
            <p:snd r:embed="rId3" name="Franck  Michael  -  Il  est  toujours  question  d'amour.wav"/>
          </p:stSnd>
        </p:sndAc>
      </p:transition>
    </mc:Choice>
    <mc:Fallback>
      <p:transition spd="slow" advTm="11000">
        <p:wedge/>
        <p:sndAc>
          <p:stSnd loop="1">
            <p:snd r:embed="rId3" name="Franck  Michael  -  Il  est  toujours  question  d'amour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2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1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18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6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7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34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35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36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3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3" grpId="0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100000">
              <a:srgbClr val="FFC000"/>
            </a:gs>
            <a:gs pos="0">
              <a:schemeClr val="accent1">
                <a:lumMod val="45000"/>
                <a:lumOff val="55000"/>
              </a:schemeClr>
            </a:gs>
            <a:gs pos="71000">
              <a:srgbClr val="C00000"/>
            </a:gs>
            <a:gs pos="0">
              <a:schemeClr val="accent1">
                <a:lumMod val="30000"/>
                <a:lumOff val="70000"/>
              </a:schemeClr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667657" y="508001"/>
            <a:ext cx="10900229" cy="5791200"/>
          </a:xfrm>
          <a:prstGeom prst="roundRect">
            <a:avLst/>
          </a:prstGeom>
          <a:noFill/>
          <a:ln w="444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85000">
                  <a:srgbClr val="FFFF00"/>
                </a:gs>
                <a:gs pos="94000">
                  <a:srgbClr val="C00000"/>
                </a:gs>
                <a:gs pos="100000">
                  <a:srgbClr val="FFFF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562429" y="6492873"/>
            <a:ext cx="2743200" cy="365125"/>
          </a:xfrm>
        </p:spPr>
        <p:txBody>
          <a:bodyPr/>
          <a:lstStyle/>
          <a:p>
            <a:fld id="{14EF1AF5-2FB1-456C-BEC1-178F23868DD0}" type="datetime1">
              <a:rPr lang="fr-FR" sz="1800" b="1" smtClean="0">
                <a:solidFill>
                  <a:srgbClr val="FF0000"/>
                </a:solidFill>
              </a:rPr>
              <a:t>26/04/2021</a:t>
            </a:fld>
            <a:endParaRPr lang="fr-FR" b="1" dirty="0">
              <a:solidFill>
                <a:srgbClr val="FF0000"/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60371" y="6492875"/>
            <a:ext cx="4114800" cy="365125"/>
          </a:xfrm>
        </p:spPr>
        <p:txBody>
          <a:bodyPr/>
          <a:lstStyle/>
          <a:p>
            <a:r>
              <a:rPr lang="fr-FR" sz="1800" b="1" dirty="0" smtClean="0">
                <a:solidFill>
                  <a:srgbClr val="FF0000"/>
                </a:solidFill>
              </a:rPr>
              <a:t>PPS   Mauricette   2021</a:t>
            </a:r>
            <a:endParaRPr lang="fr-FR" sz="1800" b="1" dirty="0">
              <a:solidFill>
                <a:srgbClr val="FF0000"/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654142" y="6492874"/>
            <a:ext cx="2743200" cy="365125"/>
          </a:xfrm>
        </p:spPr>
        <p:txBody>
          <a:bodyPr/>
          <a:lstStyle/>
          <a:p>
            <a:fld id="{CEE002BC-87B3-456F-B911-BF132AB06F53}" type="slidenum">
              <a:rPr lang="fr-FR" sz="1800" b="1" smtClean="0">
                <a:solidFill>
                  <a:srgbClr val="FF0000"/>
                </a:solidFill>
              </a:rPr>
              <a:t>2</a:t>
            </a:fld>
            <a:endParaRPr lang="fr-FR" sz="1800" b="1" dirty="0">
              <a:solidFill>
                <a:srgbClr val="FF0000"/>
              </a:solidFill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364343" y="763016"/>
            <a:ext cx="9492343" cy="5315712"/>
          </a:xfrm>
          <a:prstGeom prst="rect">
            <a:avLst/>
          </a:prstGeom>
        </p:spPr>
      </p:pic>
      <p:pic>
        <p:nvPicPr>
          <p:cNvPr id="3" name="Image 2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349852" y="770913"/>
            <a:ext cx="9492295" cy="531617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4543256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11000">
        <p:wedge/>
      </p:transition>
    </mc:Choice>
    <mc:Fallback>
      <p:transition spd="slow" advTm="11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100000">
              <a:srgbClr val="FFC000"/>
            </a:gs>
            <a:gs pos="0">
              <a:schemeClr val="accent1">
                <a:lumMod val="45000"/>
                <a:lumOff val="55000"/>
              </a:schemeClr>
            </a:gs>
            <a:gs pos="71000">
              <a:srgbClr val="C00000"/>
            </a:gs>
            <a:gs pos="0">
              <a:schemeClr val="accent1">
                <a:lumMod val="30000"/>
                <a:lumOff val="70000"/>
              </a:schemeClr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l="1" t="19369" r="283" b="14590"/>
          <a:stretch/>
        </p:blipFill>
        <p:spPr>
          <a:xfrm>
            <a:off x="901148" y="755374"/>
            <a:ext cx="10442714" cy="5293577"/>
          </a:xfrm>
          <a:prstGeom prst="rect">
            <a:avLst/>
          </a:prstGeom>
        </p:spPr>
      </p:pic>
      <p:sp>
        <p:nvSpPr>
          <p:cNvPr id="4" name="Rectangle à coins arrondis 3"/>
          <p:cNvSpPr/>
          <p:nvPr/>
        </p:nvSpPr>
        <p:spPr>
          <a:xfrm>
            <a:off x="667657" y="508001"/>
            <a:ext cx="10900229" cy="5791200"/>
          </a:xfrm>
          <a:prstGeom prst="roundRect">
            <a:avLst/>
          </a:prstGeom>
          <a:noFill/>
          <a:ln w="444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85000">
                  <a:srgbClr val="FFFF00"/>
                </a:gs>
                <a:gs pos="94000">
                  <a:srgbClr val="C00000"/>
                </a:gs>
                <a:gs pos="100000">
                  <a:srgbClr val="FFFF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562429" y="6492873"/>
            <a:ext cx="2743200" cy="365125"/>
          </a:xfrm>
        </p:spPr>
        <p:txBody>
          <a:bodyPr/>
          <a:lstStyle/>
          <a:p>
            <a:fld id="{14EF1AF5-2FB1-456C-BEC1-178F23868DD0}" type="datetime1">
              <a:rPr lang="fr-FR" sz="1800" b="1" smtClean="0">
                <a:solidFill>
                  <a:srgbClr val="FF0000"/>
                </a:solidFill>
              </a:rPr>
              <a:t>26/04/2021</a:t>
            </a:fld>
            <a:endParaRPr lang="fr-FR" b="1" dirty="0">
              <a:solidFill>
                <a:srgbClr val="FF0000"/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60371" y="6492875"/>
            <a:ext cx="4114800" cy="365125"/>
          </a:xfrm>
        </p:spPr>
        <p:txBody>
          <a:bodyPr/>
          <a:lstStyle/>
          <a:p>
            <a:r>
              <a:rPr lang="fr-FR" sz="1800" b="1" dirty="0" smtClean="0">
                <a:solidFill>
                  <a:srgbClr val="FF0000"/>
                </a:solidFill>
              </a:rPr>
              <a:t>PPS   Mauricette   2021</a:t>
            </a:r>
            <a:endParaRPr lang="fr-FR" sz="1800" b="1" dirty="0">
              <a:solidFill>
                <a:srgbClr val="FF0000"/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654142" y="6492874"/>
            <a:ext cx="2743200" cy="365125"/>
          </a:xfrm>
        </p:spPr>
        <p:txBody>
          <a:bodyPr/>
          <a:lstStyle/>
          <a:p>
            <a:fld id="{CEE002BC-87B3-456F-B911-BF132AB06F53}" type="slidenum">
              <a:rPr lang="fr-FR" sz="1800" b="1" smtClean="0">
                <a:solidFill>
                  <a:srgbClr val="FF0000"/>
                </a:solidFill>
              </a:rPr>
              <a:t>3</a:t>
            </a:fld>
            <a:endParaRPr lang="fr-FR" sz="1800" b="1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73483105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11000">
        <p:wedge/>
      </p:transition>
    </mc:Choice>
    <mc:Fallback>
      <p:transition spd="slow" advTm="11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100000">
              <a:srgbClr val="FFC000"/>
            </a:gs>
            <a:gs pos="0">
              <a:schemeClr val="accent1">
                <a:lumMod val="45000"/>
                <a:lumOff val="55000"/>
              </a:schemeClr>
            </a:gs>
            <a:gs pos="71000">
              <a:srgbClr val="C00000"/>
            </a:gs>
            <a:gs pos="0">
              <a:schemeClr val="accent1">
                <a:lumMod val="30000"/>
                <a:lumOff val="70000"/>
              </a:schemeClr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/>
          <p:cNvPicPr>
            <a:picLocks noChangeAspect="1"/>
          </p:cNvPicPr>
          <p:nvPr/>
        </p:nvPicPr>
        <p:blipFill rotWithShape="1">
          <a:blip r:embed="rId3"/>
          <a:srcRect t="4939" r="331"/>
          <a:stretch/>
        </p:blipFill>
        <p:spPr>
          <a:xfrm>
            <a:off x="914399" y="753987"/>
            <a:ext cx="10482943" cy="5276596"/>
          </a:xfrm>
          <a:prstGeom prst="rect">
            <a:avLst/>
          </a:prstGeom>
        </p:spPr>
      </p:pic>
      <p:sp>
        <p:nvSpPr>
          <p:cNvPr id="4" name="Rectangle à coins arrondis 3"/>
          <p:cNvSpPr/>
          <p:nvPr/>
        </p:nvSpPr>
        <p:spPr>
          <a:xfrm>
            <a:off x="667657" y="508001"/>
            <a:ext cx="10900229" cy="5791200"/>
          </a:xfrm>
          <a:prstGeom prst="roundRect">
            <a:avLst/>
          </a:prstGeom>
          <a:noFill/>
          <a:ln w="444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85000">
                  <a:srgbClr val="FFFF00"/>
                </a:gs>
                <a:gs pos="94000">
                  <a:srgbClr val="C00000"/>
                </a:gs>
                <a:gs pos="100000">
                  <a:srgbClr val="FFFF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562429" y="6492873"/>
            <a:ext cx="2743200" cy="365125"/>
          </a:xfrm>
        </p:spPr>
        <p:txBody>
          <a:bodyPr/>
          <a:lstStyle/>
          <a:p>
            <a:fld id="{14EF1AF5-2FB1-456C-BEC1-178F23868DD0}" type="datetime1">
              <a:rPr lang="fr-FR" sz="1800" b="1" smtClean="0">
                <a:solidFill>
                  <a:srgbClr val="FF0000"/>
                </a:solidFill>
              </a:rPr>
              <a:t>26/04/2021</a:t>
            </a:fld>
            <a:endParaRPr lang="fr-FR" b="1" dirty="0">
              <a:solidFill>
                <a:srgbClr val="FF0000"/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60371" y="6492875"/>
            <a:ext cx="4114800" cy="365125"/>
          </a:xfrm>
        </p:spPr>
        <p:txBody>
          <a:bodyPr/>
          <a:lstStyle/>
          <a:p>
            <a:r>
              <a:rPr lang="fr-FR" sz="1800" b="1" dirty="0" smtClean="0">
                <a:solidFill>
                  <a:srgbClr val="FF0000"/>
                </a:solidFill>
              </a:rPr>
              <a:t>PPS   Mauricette   2021</a:t>
            </a:r>
            <a:endParaRPr lang="fr-FR" sz="1800" b="1" dirty="0">
              <a:solidFill>
                <a:srgbClr val="FF0000"/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654142" y="6492874"/>
            <a:ext cx="2743200" cy="365125"/>
          </a:xfrm>
        </p:spPr>
        <p:txBody>
          <a:bodyPr/>
          <a:lstStyle/>
          <a:p>
            <a:fld id="{CEE002BC-87B3-456F-B911-BF132AB06F53}" type="slidenum">
              <a:rPr lang="fr-FR" sz="1800" b="1" smtClean="0">
                <a:solidFill>
                  <a:srgbClr val="FF0000"/>
                </a:solidFill>
              </a:rPr>
              <a:t>4</a:t>
            </a:fld>
            <a:endParaRPr lang="fr-FR" sz="1800" b="1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57306743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11000">
        <p:wedge/>
      </p:transition>
    </mc:Choice>
    <mc:Fallback>
      <p:transition spd="slow" advTm="11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100000">
              <a:srgbClr val="FFC000"/>
            </a:gs>
            <a:gs pos="0">
              <a:schemeClr val="accent1">
                <a:lumMod val="45000"/>
                <a:lumOff val="55000"/>
              </a:schemeClr>
            </a:gs>
            <a:gs pos="71000">
              <a:srgbClr val="C00000"/>
            </a:gs>
            <a:gs pos="0">
              <a:schemeClr val="accent1">
                <a:lumMod val="30000"/>
                <a:lumOff val="70000"/>
              </a:schemeClr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667657" y="508001"/>
            <a:ext cx="10900229" cy="5791200"/>
          </a:xfrm>
          <a:prstGeom prst="roundRect">
            <a:avLst/>
          </a:prstGeom>
          <a:noFill/>
          <a:ln w="444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85000">
                  <a:srgbClr val="FFFF00"/>
                </a:gs>
                <a:gs pos="94000">
                  <a:srgbClr val="C00000"/>
                </a:gs>
                <a:gs pos="100000">
                  <a:srgbClr val="FFFF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562429" y="6492873"/>
            <a:ext cx="2743200" cy="365125"/>
          </a:xfrm>
        </p:spPr>
        <p:txBody>
          <a:bodyPr/>
          <a:lstStyle/>
          <a:p>
            <a:fld id="{14EF1AF5-2FB1-456C-BEC1-178F23868DD0}" type="datetime1">
              <a:rPr lang="fr-FR" sz="1800" b="1" smtClean="0">
                <a:solidFill>
                  <a:srgbClr val="FF0000"/>
                </a:solidFill>
              </a:rPr>
              <a:t>26/04/2021</a:t>
            </a:fld>
            <a:endParaRPr lang="fr-FR" b="1" dirty="0">
              <a:solidFill>
                <a:srgbClr val="FF0000"/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60371" y="6492875"/>
            <a:ext cx="4114800" cy="365125"/>
          </a:xfrm>
        </p:spPr>
        <p:txBody>
          <a:bodyPr/>
          <a:lstStyle/>
          <a:p>
            <a:r>
              <a:rPr lang="fr-FR" sz="1800" b="1" dirty="0" smtClean="0">
                <a:solidFill>
                  <a:srgbClr val="FF0000"/>
                </a:solidFill>
              </a:rPr>
              <a:t>PPS   Mauricette   2021</a:t>
            </a:r>
            <a:endParaRPr lang="fr-FR" sz="1800" b="1" dirty="0">
              <a:solidFill>
                <a:srgbClr val="FF0000"/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654142" y="6492874"/>
            <a:ext cx="2743200" cy="365125"/>
          </a:xfrm>
        </p:spPr>
        <p:txBody>
          <a:bodyPr/>
          <a:lstStyle/>
          <a:p>
            <a:fld id="{CEE002BC-87B3-456F-B911-BF132AB06F53}" type="slidenum">
              <a:rPr lang="fr-FR" sz="1800" b="1" smtClean="0">
                <a:solidFill>
                  <a:srgbClr val="FF0000"/>
                </a:solidFill>
              </a:rPr>
              <a:t>5</a:t>
            </a:fld>
            <a:endParaRPr lang="fr-FR" sz="1800" b="1" dirty="0">
              <a:solidFill>
                <a:srgbClr val="FF0000"/>
              </a:solidFill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367405" y="799180"/>
            <a:ext cx="7500731" cy="5208841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C000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val="265119431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11000">
        <p:wedge/>
      </p:transition>
    </mc:Choice>
    <mc:Fallback>
      <p:transition spd="slow" advTm="11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100000">
              <a:srgbClr val="FFC000"/>
            </a:gs>
            <a:gs pos="0">
              <a:schemeClr val="accent1">
                <a:lumMod val="45000"/>
                <a:lumOff val="55000"/>
              </a:schemeClr>
            </a:gs>
            <a:gs pos="71000">
              <a:srgbClr val="C00000"/>
            </a:gs>
            <a:gs pos="0">
              <a:schemeClr val="accent1">
                <a:lumMod val="30000"/>
                <a:lumOff val="70000"/>
              </a:schemeClr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667657" y="508001"/>
            <a:ext cx="10900229" cy="5791200"/>
          </a:xfrm>
          <a:prstGeom prst="roundRect">
            <a:avLst/>
          </a:prstGeom>
          <a:noFill/>
          <a:ln w="444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85000">
                  <a:srgbClr val="FFFF00"/>
                </a:gs>
                <a:gs pos="94000">
                  <a:srgbClr val="C00000"/>
                </a:gs>
                <a:gs pos="100000">
                  <a:srgbClr val="FFFF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562429" y="6492873"/>
            <a:ext cx="2743200" cy="365125"/>
          </a:xfrm>
        </p:spPr>
        <p:txBody>
          <a:bodyPr/>
          <a:lstStyle/>
          <a:p>
            <a:fld id="{14EF1AF5-2FB1-456C-BEC1-178F23868DD0}" type="datetime1">
              <a:rPr lang="fr-FR" sz="1800" b="1" smtClean="0">
                <a:solidFill>
                  <a:srgbClr val="FF0000"/>
                </a:solidFill>
              </a:rPr>
              <a:t>26/04/2021</a:t>
            </a:fld>
            <a:endParaRPr lang="fr-FR" b="1" dirty="0">
              <a:solidFill>
                <a:srgbClr val="FF0000"/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60371" y="6492875"/>
            <a:ext cx="4114800" cy="365125"/>
          </a:xfrm>
        </p:spPr>
        <p:txBody>
          <a:bodyPr/>
          <a:lstStyle/>
          <a:p>
            <a:r>
              <a:rPr lang="fr-FR" sz="1800" b="1" dirty="0" smtClean="0">
                <a:solidFill>
                  <a:srgbClr val="FF0000"/>
                </a:solidFill>
              </a:rPr>
              <a:t>PPS   Mauricette   2021</a:t>
            </a:r>
            <a:endParaRPr lang="fr-FR" sz="1800" b="1" dirty="0">
              <a:solidFill>
                <a:srgbClr val="FF0000"/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654142" y="6492874"/>
            <a:ext cx="2743200" cy="365125"/>
          </a:xfrm>
        </p:spPr>
        <p:txBody>
          <a:bodyPr/>
          <a:lstStyle/>
          <a:p>
            <a:fld id="{CEE002BC-87B3-456F-B911-BF132AB06F53}" type="slidenum">
              <a:rPr lang="fr-FR" sz="1800" b="1" smtClean="0">
                <a:solidFill>
                  <a:srgbClr val="FF0000"/>
                </a:solidFill>
              </a:rPr>
              <a:t>6</a:t>
            </a:fld>
            <a:endParaRPr lang="fr-FR" sz="1800" b="1" dirty="0">
              <a:solidFill>
                <a:srgbClr val="FF0000"/>
              </a:solidFill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b="10671"/>
          <a:stretch/>
        </p:blipFill>
        <p:spPr>
          <a:xfrm>
            <a:off x="3936606" y="774996"/>
            <a:ext cx="4318787" cy="5257210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C000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val="39118990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11000">
        <p:wedge/>
      </p:transition>
    </mc:Choice>
    <mc:Fallback>
      <p:transition spd="slow" advTm="11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100000">
              <a:srgbClr val="FFC000"/>
            </a:gs>
            <a:gs pos="0">
              <a:schemeClr val="accent1">
                <a:lumMod val="45000"/>
                <a:lumOff val="55000"/>
              </a:schemeClr>
            </a:gs>
            <a:gs pos="71000">
              <a:srgbClr val="C00000"/>
            </a:gs>
            <a:gs pos="0">
              <a:schemeClr val="accent1">
                <a:lumMod val="30000"/>
                <a:lumOff val="70000"/>
              </a:schemeClr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667657" y="508001"/>
            <a:ext cx="10900229" cy="5791200"/>
          </a:xfrm>
          <a:prstGeom prst="roundRect">
            <a:avLst/>
          </a:prstGeom>
          <a:noFill/>
          <a:ln w="444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85000">
                  <a:srgbClr val="FFFF00"/>
                </a:gs>
                <a:gs pos="94000">
                  <a:srgbClr val="C00000"/>
                </a:gs>
                <a:gs pos="100000">
                  <a:srgbClr val="FFFF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562429" y="6492873"/>
            <a:ext cx="2743200" cy="365125"/>
          </a:xfrm>
        </p:spPr>
        <p:txBody>
          <a:bodyPr/>
          <a:lstStyle/>
          <a:p>
            <a:fld id="{14EF1AF5-2FB1-456C-BEC1-178F23868DD0}" type="datetime1">
              <a:rPr lang="fr-FR" sz="1800" b="1" smtClean="0">
                <a:solidFill>
                  <a:srgbClr val="FF0000"/>
                </a:solidFill>
              </a:rPr>
              <a:t>26/04/2021</a:t>
            </a:fld>
            <a:endParaRPr lang="fr-FR" b="1" dirty="0">
              <a:solidFill>
                <a:srgbClr val="FF0000"/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60371" y="6492875"/>
            <a:ext cx="4114800" cy="365125"/>
          </a:xfrm>
        </p:spPr>
        <p:txBody>
          <a:bodyPr/>
          <a:lstStyle/>
          <a:p>
            <a:r>
              <a:rPr lang="fr-FR" sz="1800" b="1" dirty="0" smtClean="0">
                <a:solidFill>
                  <a:srgbClr val="FF0000"/>
                </a:solidFill>
              </a:rPr>
              <a:t>PPS   Mauricette   2021</a:t>
            </a:r>
            <a:endParaRPr lang="fr-FR" sz="1800" b="1" dirty="0">
              <a:solidFill>
                <a:srgbClr val="FF0000"/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654142" y="6492874"/>
            <a:ext cx="2743200" cy="365125"/>
          </a:xfrm>
        </p:spPr>
        <p:txBody>
          <a:bodyPr/>
          <a:lstStyle/>
          <a:p>
            <a:fld id="{CEE002BC-87B3-456F-B911-BF132AB06F53}" type="slidenum">
              <a:rPr lang="fr-FR" sz="1800" b="1" smtClean="0">
                <a:solidFill>
                  <a:srgbClr val="FF0000"/>
                </a:solidFill>
              </a:rPr>
              <a:t>7</a:t>
            </a:fld>
            <a:endParaRPr lang="fr-FR" sz="1800" b="1" dirty="0">
              <a:solidFill>
                <a:srgbClr val="FF0000"/>
              </a:solidFill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l="3786" r="3378" b="9662"/>
          <a:stretch/>
        </p:blipFill>
        <p:spPr>
          <a:xfrm>
            <a:off x="1406623" y="833093"/>
            <a:ext cx="9422296" cy="5141015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C000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val="428918591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11000">
        <p:wedge/>
      </p:transition>
    </mc:Choice>
    <mc:Fallback>
      <p:transition spd="slow" advTm="11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100000">
              <a:srgbClr val="FFC000"/>
            </a:gs>
            <a:gs pos="0">
              <a:schemeClr val="accent1">
                <a:lumMod val="45000"/>
                <a:lumOff val="55000"/>
              </a:schemeClr>
            </a:gs>
            <a:gs pos="71000">
              <a:srgbClr val="C00000"/>
            </a:gs>
            <a:gs pos="0">
              <a:schemeClr val="accent1">
                <a:lumMod val="30000"/>
                <a:lumOff val="70000"/>
              </a:schemeClr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667657" y="508001"/>
            <a:ext cx="10900229" cy="5791200"/>
          </a:xfrm>
          <a:prstGeom prst="roundRect">
            <a:avLst/>
          </a:prstGeom>
          <a:noFill/>
          <a:ln w="444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85000">
                  <a:srgbClr val="FFFF00"/>
                </a:gs>
                <a:gs pos="94000">
                  <a:srgbClr val="C00000"/>
                </a:gs>
                <a:gs pos="100000">
                  <a:srgbClr val="FFFF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562429" y="6492873"/>
            <a:ext cx="2743200" cy="365125"/>
          </a:xfrm>
        </p:spPr>
        <p:txBody>
          <a:bodyPr/>
          <a:lstStyle/>
          <a:p>
            <a:fld id="{14EF1AF5-2FB1-456C-BEC1-178F23868DD0}" type="datetime1">
              <a:rPr lang="fr-FR" sz="1800" b="1" smtClean="0">
                <a:solidFill>
                  <a:srgbClr val="FF0000"/>
                </a:solidFill>
              </a:rPr>
              <a:t>26/04/2021</a:t>
            </a:fld>
            <a:endParaRPr lang="fr-FR" b="1" dirty="0">
              <a:solidFill>
                <a:srgbClr val="FF0000"/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60371" y="6492875"/>
            <a:ext cx="4114800" cy="365125"/>
          </a:xfrm>
        </p:spPr>
        <p:txBody>
          <a:bodyPr/>
          <a:lstStyle/>
          <a:p>
            <a:r>
              <a:rPr lang="fr-FR" sz="1800" b="1" dirty="0" smtClean="0">
                <a:solidFill>
                  <a:srgbClr val="FF0000"/>
                </a:solidFill>
              </a:rPr>
              <a:t>PPS   Mauricette   2021</a:t>
            </a:r>
            <a:endParaRPr lang="fr-FR" sz="1800" b="1" dirty="0">
              <a:solidFill>
                <a:srgbClr val="FF0000"/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654142" y="6492874"/>
            <a:ext cx="2743200" cy="365125"/>
          </a:xfrm>
        </p:spPr>
        <p:txBody>
          <a:bodyPr/>
          <a:lstStyle/>
          <a:p>
            <a:fld id="{CEE002BC-87B3-456F-B911-BF132AB06F53}" type="slidenum">
              <a:rPr lang="fr-FR" sz="1800" b="1" smtClean="0">
                <a:solidFill>
                  <a:srgbClr val="FF0000"/>
                </a:solidFill>
              </a:rPr>
              <a:t>8</a:t>
            </a:fld>
            <a:endParaRPr lang="fr-FR" sz="1800" b="1" dirty="0">
              <a:solidFill>
                <a:srgbClr val="FF0000"/>
              </a:solidFill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r="32" b="4348"/>
          <a:stretch/>
        </p:blipFill>
        <p:spPr>
          <a:xfrm>
            <a:off x="2446919" y="806174"/>
            <a:ext cx="7341703" cy="5194853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C000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val="102062950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11000">
        <p:wedge/>
      </p:transition>
    </mc:Choice>
    <mc:Fallback>
      <p:transition spd="slow" advTm="11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100000">
              <a:srgbClr val="FFC000"/>
            </a:gs>
            <a:gs pos="0">
              <a:schemeClr val="accent1">
                <a:lumMod val="45000"/>
                <a:lumOff val="55000"/>
              </a:schemeClr>
            </a:gs>
            <a:gs pos="71000">
              <a:srgbClr val="C00000"/>
            </a:gs>
            <a:gs pos="0">
              <a:schemeClr val="accent1">
                <a:lumMod val="30000"/>
                <a:lumOff val="70000"/>
              </a:schemeClr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667657" y="508001"/>
            <a:ext cx="10900229" cy="5791200"/>
          </a:xfrm>
          <a:prstGeom prst="roundRect">
            <a:avLst/>
          </a:prstGeom>
          <a:noFill/>
          <a:ln w="444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85000">
                  <a:srgbClr val="FFFF00"/>
                </a:gs>
                <a:gs pos="94000">
                  <a:srgbClr val="C00000"/>
                </a:gs>
                <a:gs pos="100000">
                  <a:srgbClr val="FFFF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562429" y="6492873"/>
            <a:ext cx="2743200" cy="365125"/>
          </a:xfrm>
        </p:spPr>
        <p:txBody>
          <a:bodyPr/>
          <a:lstStyle/>
          <a:p>
            <a:fld id="{14EF1AF5-2FB1-456C-BEC1-178F23868DD0}" type="datetime1">
              <a:rPr lang="fr-FR" sz="1800" b="1" smtClean="0">
                <a:solidFill>
                  <a:srgbClr val="FF0000"/>
                </a:solidFill>
              </a:rPr>
              <a:t>26/04/2021</a:t>
            </a:fld>
            <a:endParaRPr lang="fr-FR" b="1" dirty="0">
              <a:solidFill>
                <a:srgbClr val="FF0000"/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60371" y="6492875"/>
            <a:ext cx="4114800" cy="365125"/>
          </a:xfrm>
        </p:spPr>
        <p:txBody>
          <a:bodyPr/>
          <a:lstStyle/>
          <a:p>
            <a:r>
              <a:rPr lang="fr-FR" sz="1800" b="1" dirty="0" smtClean="0">
                <a:solidFill>
                  <a:srgbClr val="FF0000"/>
                </a:solidFill>
              </a:rPr>
              <a:t>PPS   Mauricette   2021</a:t>
            </a:r>
            <a:endParaRPr lang="fr-FR" sz="1800" b="1" dirty="0">
              <a:solidFill>
                <a:srgbClr val="FF0000"/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654142" y="6492874"/>
            <a:ext cx="2743200" cy="365125"/>
          </a:xfrm>
        </p:spPr>
        <p:txBody>
          <a:bodyPr/>
          <a:lstStyle/>
          <a:p>
            <a:fld id="{CEE002BC-87B3-456F-B911-BF132AB06F53}" type="slidenum">
              <a:rPr lang="fr-FR" sz="1800" b="1" smtClean="0">
                <a:solidFill>
                  <a:srgbClr val="FF0000"/>
                </a:solidFill>
              </a:rPr>
              <a:t>9</a:t>
            </a:fld>
            <a:endParaRPr lang="fr-FR" sz="1800" b="1" dirty="0">
              <a:solidFill>
                <a:srgbClr val="FF0000"/>
              </a:solidFill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540565" y="818321"/>
            <a:ext cx="9110870" cy="5184913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C000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val="73263140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11000">
        <p:wedge/>
      </p:transition>
    </mc:Choice>
    <mc:Fallback>
      <p:transition spd="slow" advTm="11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100000">
              <a:srgbClr val="FFC000"/>
            </a:gs>
            <a:gs pos="0">
              <a:schemeClr val="accent1">
                <a:lumMod val="45000"/>
                <a:lumOff val="55000"/>
              </a:schemeClr>
            </a:gs>
            <a:gs pos="71000">
              <a:srgbClr val="C00000"/>
            </a:gs>
            <a:gs pos="0">
              <a:schemeClr val="accent1">
                <a:lumMod val="30000"/>
                <a:lumOff val="70000"/>
              </a:schemeClr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667657" y="508001"/>
            <a:ext cx="10900229" cy="5791200"/>
          </a:xfrm>
          <a:prstGeom prst="roundRect">
            <a:avLst/>
          </a:prstGeom>
          <a:noFill/>
          <a:ln w="444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85000">
                  <a:srgbClr val="FFFF00"/>
                </a:gs>
                <a:gs pos="94000">
                  <a:srgbClr val="C00000"/>
                </a:gs>
                <a:gs pos="100000">
                  <a:srgbClr val="FFFF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562429" y="6492873"/>
            <a:ext cx="2743200" cy="365125"/>
          </a:xfrm>
        </p:spPr>
        <p:txBody>
          <a:bodyPr/>
          <a:lstStyle/>
          <a:p>
            <a:fld id="{14EF1AF5-2FB1-456C-BEC1-178F23868DD0}" type="datetime1">
              <a:rPr lang="fr-FR" sz="1800" b="1" smtClean="0">
                <a:solidFill>
                  <a:srgbClr val="FF0000"/>
                </a:solidFill>
              </a:rPr>
              <a:t>26/04/2021</a:t>
            </a:fld>
            <a:endParaRPr lang="fr-FR" b="1" dirty="0">
              <a:solidFill>
                <a:srgbClr val="FF0000"/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60371" y="6492875"/>
            <a:ext cx="4114800" cy="365125"/>
          </a:xfrm>
        </p:spPr>
        <p:txBody>
          <a:bodyPr/>
          <a:lstStyle/>
          <a:p>
            <a:r>
              <a:rPr lang="fr-FR" sz="1800" b="1" dirty="0" smtClean="0">
                <a:solidFill>
                  <a:srgbClr val="FF0000"/>
                </a:solidFill>
              </a:rPr>
              <a:t>PPS   Mauricette   2021</a:t>
            </a:r>
            <a:endParaRPr lang="fr-FR" sz="1800" b="1" dirty="0">
              <a:solidFill>
                <a:srgbClr val="FF0000"/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654142" y="6492874"/>
            <a:ext cx="2743200" cy="365125"/>
          </a:xfrm>
        </p:spPr>
        <p:txBody>
          <a:bodyPr/>
          <a:lstStyle/>
          <a:p>
            <a:fld id="{CEE002BC-87B3-456F-B911-BF132AB06F53}" type="slidenum">
              <a:rPr lang="fr-FR" sz="1800" b="1" smtClean="0">
                <a:solidFill>
                  <a:srgbClr val="FF0000"/>
                </a:solidFill>
              </a:rPr>
              <a:t>10</a:t>
            </a:fld>
            <a:endParaRPr lang="fr-FR" sz="1800" b="1" dirty="0">
              <a:solidFill>
                <a:srgbClr val="FF0000"/>
              </a:solidFill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577009" y="792921"/>
            <a:ext cx="8958469" cy="5225773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C000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val="235645415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11000">
        <p:wedge/>
      </p:transition>
    </mc:Choice>
    <mc:Fallback>
      <p:transition spd="slow" advTm="11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100000">
              <a:srgbClr val="FFC000"/>
            </a:gs>
            <a:gs pos="0">
              <a:schemeClr val="accent1">
                <a:lumMod val="45000"/>
                <a:lumOff val="55000"/>
              </a:schemeClr>
            </a:gs>
            <a:gs pos="71000">
              <a:srgbClr val="C00000"/>
            </a:gs>
            <a:gs pos="0">
              <a:schemeClr val="accent1">
                <a:lumMod val="30000"/>
                <a:lumOff val="70000"/>
              </a:schemeClr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667657" y="508001"/>
            <a:ext cx="10900229" cy="5791200"/>
          </a:xfrm>
          <a:prstGeom prst="roundRect">
            <a:avLst/>
          </a:prstGeom>
          <a:noFill/>
          <a:ln w="444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85000">
                  <a:srgbClr val="FFFF00"/>
                </a:gs>
                <a:gs pos="94000">
                  <a:srgbClr val="C00000"/>
                </a:gs>
                <a:gs pos="100000">
                  <a:srgbClr val="FFFF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562429" y="6492873"/>
            <a:ext cx="2743200" cy="365125"/>
          </a:xfrm>
        </p:spPr>
        <p:txBody>
          <a:bodyPr/>
          <a:lstStyle/>
          <a:p>
            <a:fld id="{14EF1AF5-2FB1-456C-BEC1-178F23868DD0}" type="datetime1">
              <a:rPr lang="fr-FR" sz="1800" b="1" smtClean="0">
                <a:solidFill>
                  <a:srgbClr val="FF0000"/>
                </a:solidFill>
              </a:rPr>
              <a:t>26/04/2021</a:t>
            </a:fld>
            <a:endParaRPr lang="fr-FR" b="1" dirty="0">
              <a:solidFill>
                <a:srgbClr val="FF0000"/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60371" y="6492875"/>
            <a:ext cx="4114800" cy="365125"/>
          </a:xfrm>
        </p:spPr>
        <p:txBody>
          <a:bodyPr/>
          <a:lstStyle/>
          <a:p>
            <a:r>
              <a:rPr lang="fr-FR" sz="1800" b="1" dirty="0" smtClean="0">
                <a:solidFill>
                  <a:srgbClr val="FF0000"/>
                </a:solidFill>
              </a:rPr>
              <a:t>PPS   Mauricette   2021</a:t>
            </a:r>
            <a:endParaRPr lang="fr-FR" sz="1800" b="1" dirty="0">
              <a:solidFill>
                <a:srgbClr val="FF0000"/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654142" y="6492874"/>
            <a:ext cx="2743200" cy="365125"/>
          </a:xfrm>
        </p:spPr>
        <p:txBody>
          <a:bodyPr/>
          <a:lstStyle/>
          <a:p>
            <a:fld id="{CEE002BC-87B3-456F-B911-BF132AB06F53}" type="slidenum">
              <a:rPr lang="fr-FR" sz="1800" b="1" smtClean="0">
                <a:solidFill>
                  <a:srgbClr val="FF0000"/>
                </a:solidFill>
              </a:rPr>
              <a:t>11</a:t>
            </a:fld>
            <a:endParaRPr lang="fr-FR" sz="1800" b="1" dirty="0">
              <a:solidFill>
                <a:srgbClr val="FF0000"/>
              </a:solidFill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148745" y="818934"/>
            <a:ext cx="7938051" cy="5169333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C000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val="26604005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11000">
        <p:wedge/>
      </p:transition>
    </mc:Choice>
    <mc:Fallback>
      <p:transition spd="slow" advTm="11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100000">
              <a:srgbClr val="FFC000"/>
            </a:gs>
            <a:gs pos="0">
              <a:schemeClr val="accent1">
                <a:lumMod val="45000"/>
                <a:lumOff val="55000"/>
              </a:schemeClr>
            </a:gs>
            <a:gs pos="71000">
              <a:srgbClr val="C00000"/>
            </a:gs>
            <a:gs pos="0">
              <a:schemeClr val="accent1">
                <a:lumMod val="30000"/>
                <a:lumOff val="70000"/>
              </a:schemeClr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667657" y="508001"/>
            <a:ext cx="10900229" cy="5791200"/>
          </a:xfrm>
          <a:prstGeom prst="roundRect">
            <a:avLst/>
          </a:prstGeom>
          <a:noFill/>
          <a:ln w="444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85000">
                  <a:srgbClr val="FFFF00"/>
                </a:gs>
                <a:gs pos="94000">
                  <a:srgbClr val="C00000"/>
                </a:gs>
                <a:gs pos="100000">
                  <a:srgbClr val="FFFF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562429" y="6492873"/>
            <a:ext cx="2743200" cy="365125"/>
          </a:xfrm>
        </p:spPr>
        <p:txBody>
          <a:bodyPr/>
          <a:lstStyle/>
          <a:p>
            <a:fld id="{14EF1AF5-2FB1-456C-BEC1-178F23868DD0}" type="datetime1">
              <a:rPr lang="fr-FR" sz="1800" b="1" smtClean="0">
                <a:solidFill>
                  <a:srgbClr val="FF0000"/>
                </a:solidFill>
              </a:rPr>
              <a:t>26/04/2021</a:t>
            </a:fld>
            <a:endParaRPr lang="fr-FR" b="1" dirty="0">
              <a:solidFill>
                <a:srgbClr val="FF0000"/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60371" y="6492875"/>
            <a:ext cx="4114800" cy="365125"/>
          </a:xfrm>
        </p:spPr>
        <p:txBody>
          <a:bodyPr/>
          <a:lstStyle/>
          <a:p>
            <a:r>
              <a:rPr lang="fr-FR" sz="1800" b="1" dirty="0" smtClean="0">
                <a:solidFill>
                  <a:srgbClr val="FF0000"/>
                </a:solidFill>
              </a:rPr>
              <a:t>PPS   Mauricette   2021</a:t>
            </a:r>
            <a:endParaRPr lang="fr-FR" sz="1800" b="1" dirty="0">
              <a:solidFill>
                <a:srgbClr val="FF0000"/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654142" y="6492874"/>
            <a:ext cx="2743200" cy="365125"/>
          </a:xfrm>
        </p:spPr>
        <p:txBody>
          <a:bodyPr/>
          <a:lstStyle/>
          <a:p>
            <a:fld id="{CEE002BC-87B3-456F-B911-BF132AB06F53}" type="slidenum">
              <a:rPr lang="fr-FR" sz="1800" b="1" smtClean="0">
                <a:solidFill>
                  <a:srgbClr val="FF0000"/>
                </a:solidFill>
              </a:rPr>
              <a:t>12</a:t>
            </a:fld>
            <a:endParaRPr lang="fr-FR" sz="1800" b="1" dirty="0">
              <a:solidFill>
                <a:srgbClr val="FF0000"/>
              </a:solidFill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l="4970" r="1754" b="8951"/>
          <a:stretch/>
        </p:blipFill>
        <p:spPr>
          <a:xfrm>
            <a:off x="1578901" y="805898"/>
            <a:ext cx="9077739" cy="5184085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C000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val="199243375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11000">
        <p:wedge/>
      </p:transition>
    </mc:Choice>
    <mc:Fallback>
      <p:transition spd="slow" advTm="11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100000">
              <a:srgbClr val="FFC000"/>
            </a:gs>
            <a:gs pos="0">
              <a:schemeClr val="accent1">
                <a:lumMod val="45000"/>
                <a:lumOff val="55000"/>
              </a:schemeClr>
            </a:gs>
            <a:gs pos="71000">
              <a:srgbClr val="C00000"/>
            </a:gs>
            <a:gs pos="0">
              <a:schemeClr val="accent1">
                <a:lumMod val="30000"/>
                <a:lumOff val="70000"/>
              </a:schemeClr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667657" y="508001"/>
            <a:ext cx="10900229" cy="5791200"/>
          </a:xfrm>
          <a:prstGeom prst="roundRect">
            <a:avLst/>
          </a:prstGeom>
          <a:noFill/>
          <a:ln w="444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85000">
                  <a:srgbClr val="FFFF00"/>
                </a:gs>
                <a:gs pos="94000">
                  <a:srgbClr val="C00000"/>
                </a:gs>
                <a:gs pos="100000">
                  <a:srgbClr val="FFFF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562429" y="6492873"/>
            <a:ext cx="2743200" cy="365125"/>
          </a:xfrm>
        </p:spPr>
        <p:txBody>
          <a:bodyPr/>
          <a:lstStyle/>
          <a:p>
            <a:fld id="{14EF1AF5-2FB1-456C-BEC1-178F23868DD0}" type="datetime1">
              <a:rPr lang="fr-FR" sz="1800" b="1" smtClean="0">
                <a:solidFill>
                  <a:srgbClr val="FF0000"/>
                </a:solidFill>
              </a:rPr>
              <a:t>26/04/2021</a:t>
            </a:fld>
            <a:endParaRPr lang="fr-FR" b="1" dirty="0">
              <a:solidFill>
                <a:srgbClr val="FF0000"/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60371" y="6492875"/>
            <a:ext cx="4114800" cy="365125"/>
          </a:xfrm>
        </p:spPr>
        <p:txBody>
          <a:bodyPr/>
          <a:lstStyle/>
          <a:p>
            <a:r>
              <a:rPr lang="fr-FR" sz="1800" b="1" dirty="0" smtClean="0">
                <a:solidFill>
                  <a:srgbClr val="FF0000"/>
                </a:solidFill>
              </a:rPr>
              <a:t>PPS   Mauricette   2021</a:t>
            </a:r>
            <a:endParaRPr lang="fr-FR" sz="1800" b="1" dirty="0">
              <a:solidFill>
                <a:srgbClr val="FF0000"/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654142" y="6492874"/>
            <a:ext cx="2743200" cy="365125"/>
          </a:xfrm>
        </p:spPr>
        <p:txBody>
          <a:bodyPr/>
          <a:lstStyle/>
          <a:p>
            <a:fld id="{CEE002BC-87B3-456F-B911-BF132AB06F53}" type="slidenum">
              <a:rPr lang="fr-FR" sz="1800" b="1" smtClean="0">
                <a:solidFill>
                  <a:srgbClr val="FF0000"/>
                </a:solidFill>
              </a:rPr>
              <a:t>13</a:t>
            </a:fld>
            <a:endParaRPr lang="fr-FR" sz="1800" b="1" dirty="0">
              <a:solidFill>
                <a:srgbClr val="FF0000"/>
              </a:solidFill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l="-1" t="7149" r="-145"/>
          <a:stretch/>
        </p:blipFill>
        <p:spPr>
          <a:xfrm>
            <a:off x="1524000" y="781878"/>
            <a:ext cx="9157252" cy="5221357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C000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val="274998414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11000">
        <p:wedge/>
      </p:transition>
    </mc:Choice>
    <mc:Fallback>
      <p:transition spd="slow" advTm="11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100000">
              <a:srgbClr val="FFC000"/>
            </a:gs>
            <a:gs pos="0">
              <a:schemeClr val="accent1">
                <a:lumMod val="45000"/>
                <a:lumOff val="55000"/>
              </a:schemeClr>
            </a:gs>
            <a:gs pos="71000">
              <a:srgbClr val="C00000"/>
            </a:gs>
            <a:gs pos="0">
              <a:schemeClr val="accent1">
                <a:lumMod val="30000"/>
                <a:lumOff val="70000"/>
              </a:schemeClr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667657" y="508001"/>
            <a:ext cx="10900229" cy="5791200"/>
          </a:xfrm>
          <a:prstGeom prst="roundRect">
            <a:avLst/>
          </a:prstGeom>
          <a:noFill/>
          <a:ln w="444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85000">
                  <a:srgbClr val="FFFF00"/>
                </a:gs>
                <a:gs pos="94000">
                  <a:srgbClr val="C00000"/>
                </a:gs>
                <a:gs pos="100000">
                  <a:srgbClr val="FFFF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562429" y="6492873"/>
            <a:ext cx="2743200" cy="365125"/>
          </a:xfrm>
        </p:spPr>
        <p:txBody>
          <a:bodyPr/>
          <a:lstStyle/>
          <a:p>
            <a:fld id="{14EF1AF5-2FB1-456C-BEC1-178F23868DD0}" type="datetime1">
              <a:rPr lang="fr-FR" sz="1800" b="1" smtClean="0">
                <a:solidFill>
                  <a:srgbClr val="FF0000"/>
                </a:solidFill>
              </a:rPr>
              <a:t>26/04/2021</a:t>
            </a:fld>
            <a:endParaRPr lang="fr-FR" b="1" dirty="0">
              <a:solidFill>
                <a:srgbClr val="FF0000"/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60371" y="6492875"/>
            <a:ext cx="4114800" cy="365125"/>
          </a:xfrm>
        </p:spPr>
        <p:txBody>
          <a:bodyPr/>
          <a:lstStyle/>
          <a:p>
            <a:r>
              <a:rPr lang="fr-FR" sz="1800" b="1" dirty="0" smtClean="0">
                <a:solidFill>
                  <a:srgbClr val="FF0000"/>
                </a:solidFill>
              </a:rPr>
              <a:t>PPS   Mauricette   2021</a:t>
            </a:r>
            <a:endParaRPr lang="fr-FR" sz="1800" b="1" dirty="0">
              <a:solidFill>
                <a:srgbClr val="FF0000"/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654142" y="6492874"/>
            <a:ext cx="2743200" cy="365125"/>
          </a:xfrm>
        </p:spPr>
        <p:txBody>
          <a:bodyPr/>
          <a:lstStyle/>
          <a:p>
            <a:fld id="{CEE002BC-87B3-456F-B911-BF132AB06F53}" type="slidenum">
              <a:rPr lang="fr-FR" sz="1800" b="1" smtClean="0">
                <a:solidFill>
                  <a:srgbClr val="FF0000"/>
                </a:solidFill>
              </a:rPr>
              <a:t>14</a:t>
            </a:fld>
            <a:endParaRPr lang="fr-FR" sz="1800" b="1" dirty="0">
              <a:solidFill>
                <a:srgbClr val="FF0000"/>
              </a:solidFill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t="12494" r="-271" b="10913"/>
          <a:stretch/>
        </p:blipFill>
        <p:spPr>
          <a:xfrm>
            <a:off x="1721210" y="806175"/>
            <a:ext cx="8793121" cy="5194852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C000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val="143744751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11000">
        <p:wedge/>
      </p:transition>
    </mc:Choice>
    <mc:Fallback>
      <p:transition spd="slow" advTm="11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100000">
              <a:srgbClr val="FFC000"/>
            </a:gs>
            <a:gs pos="0">
              <a:schemeClr val="accent1">
                <a:lumMod val="45000"/>
                <a:lumOff val="55000"/>
              </a:schemeClr>
            </a:gs>
            <a:gs pos="71000">
              <a:srgbClr val="C00000"/>
            </a:gs>
            <a:gs pos="0">
              <a:srgbClr val="FF0000"/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667657" y="508001"/>
            <a:ext cx="10900229" cy="5791200"/>
          </a:xfrm>
          <a:prstGeom prst="roundRect">
            <a:avLst/>
          </a:prstGeom>
          <a:noFill/>
          <a:ln w="444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85000">
                  <a:srgbClr val="FFFF00"/>
                </a:gs>
                <a:gs pos="94000">
                  <a:srgbClr val="C00000"/>
                </a:gs>
                <a:gs pos="100000">
                  <a:srgbClr val="FFFF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709987" y="991428"/>
            <a:ext cx="4772025" cy="4762500"/>
          </a:xfrm>
          <a:prstGeom prst="rect">
            <a:avLst/>
          </a:prstGeom>
        </p:spPr>
      </p:pic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562429" y="6492873"/>
            <a:ext cx="2743200" cy="365125"/>
          </a:xfrm>
        </p:spPr>
        <p:txBody>
          <a:bodyPr/>
          <a:lstStyle/>
          <a:p>
            <a:fld id="{14EF1AF5-2FB1-456C-BEC1-178F23868DD0}" type="datetime1">
              <a:rPr lang="fr-FR" sz="1800" b="1" smtClean="0">
                <a:solidFill>
                  <a:srgbClr val="FF0000"/>
                </a:solidFill>
              </a:rPr>
              <a:t>26/04/2021</a:t>
            </a:fld>
            <a:endParaRPr lang="fr-FR" b="1" dirty="0">
              <a:solidFill>
                <a:srgbClr val="FF0000"/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60371" y="6492875"/>
            <a:ext cx="4114800" cy="365125"/>
          </a:xfrm>
        </p:spPr>
        <p:txBody>
          <a:bodyPr/>
          <a:lstStyle/>
          <a:p>
            <a:r>
              <a:rPr lang="fr-FR" sz="1800" b="1" dirty="0" smtClean="0">
                <a:solidFill>
                  <a:srgbClr val="FF0000"/>
                </a:solidFill>
              </a:rPr>
              <a:t>PPS   Mauricette   2021</a:t>
            </a:r>
            <a:endParaRPr lang="fr-FR" sz="1800" b="1" dirty="0">
              <a:solidFill>
                <a:srgbClr val="FF0000"/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654142" y="6492874"/>
            <a:ext cx="2743200" cy="365125"/>
          </a:xfrm>
        </p:spPr>
        <p:txBody>
          <a:bodyPr/>
          <a:lstStyle/>
          <a:p>
            <a:fld id="{CEE002BC-87B3-456F-B911-BF132AB06F53}" type="slidenum">
              <a:rPr lang="fr-FR" sz="1800" b="1" smtClean="0">
                <a:solidFill>
                  <a:srgbClr val="FF0000"/>
                </a:solidFill>
              </a:rPr>
              <a:t>15</a:t>
            </a:fld>
            <a:endParaRPr lang="fr-FR" sz="1800" b="1" dirty="0">
              <a:solidFill>
                <a:srgbClr val="FF0000"/>
              </a:solidFill>
            </a:endParaRPr>
          </a:p>
        </p:txBody>
      </p:sp>
      <p:sp>
        <p:nvSpPr>
          <p:cNvPr id="3" name="Ellipse 2"/>
          <p:cNvSpPr/>
          <p:nvPr/>
        </p:nvSpPr>
        <p:spPr>
          <a:xfrm>
            <a:off x="3709987" y="1109272"/>
            <a:ext cx="4772025" cy="4644656"/>
          </a:xfrm>
          <a:prstGeom prst="ellipse">
            <a:avLst/>
          </a:prstGeom>
          <a:noFill/>
          <a:ln w="254000">
            <a:gradFill flip="none" rotWithShape="1">
              <a:gsLst>
                <a:gs pos="34000">
                  <a:srgbClr val="0070C0"/>
                </a:gs>
                <a:gs pos="47000">
                  <a:srgbClr val="00B050"/>
                </a:gs>
                <a:gs pos="91000">
                  <a:srgbClr val="FF0000"/>
                </a:gs>
                <a:gs pos="100000">
                  <a:srgbClr val="FFFF00"/>
                </a:gs>
              </a:gsLst>
              <a:path path="rect">
                <a:fillToRect l="100000" t="100000"/>
              </a:path>
              <a:tileRect r="-100000" b="-100000"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8" name="Rectangle 7"/>
          <p:cNvSpPr/>
          <p:nvPr/>
        </p:nvSpPr>
        <p:spPr>
          <a:xfrm>
            <a:off x="1705249" y="1166842"/>
            <a:ext cx="8825044" cy="452431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9600" b="1" spc="50" dirty="0" smtClean="0">
                <a:ln w="0"/>
                <a:solidFill>
                  <a:schemeClr val="bg2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</a:rPr>
              <a:t>C’était</a:t>
            </a:r>
          </a:p>
          <a:p>
            <a:pPr algn="ctr"/>
            <a:r>
              <a:rPr lang="fr-FR" sz="9600" b="1" spc="50" dirty="0" smtClean="0">
                <a:ln w="0"/>
                <a:solidFill>
                  <a:schemeClr val="bg2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</a:rPr>
              <a:t>Les Délires Belge</a:t>
            </a:r>
          </a:p>
          <a:p>
            <a:pPr algn="ctr"/>
            <a:r>
              <a:rPr lang="fr-FR" sz="9600" b="1" spc="50" dirty="0" smtClean="0">
                <a:ln w="0"/>
                <a:solidFill>
                  <a:schemeClr val="bg2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</a:rPr>
              <a:t> une fois</a:t>
            </a:r>
            <a:endParaRPr lang="fr-FR" sz="9600" b="1" cap="none" spc="50" dirty="0">
              <a:ln w="0"/>
              <a:solidFill>
                <a:schemeClr val="bg2"/>
              </a:solidFill>
              <a:effectLst>
                <a:innerShdw blurRad="63500" dist="50800" dir="13500000">
                  <a:srgbClr val="000000">
                    <a:alpha val="50000"/>
                  </a:srgbClr>
                </a:inn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380567890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11000">
        <p:wedge/>
      </p:transition>
    </mc:Choice>
    <mc:Fallback>
      <p:transition spd="slow" advTm="11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2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1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18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26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27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35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36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3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3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3" grpId="0" animBg="1"/>
    </p:bldLst>
  </p:timing>
</p:sld>
</file>

<file path=ppt/theme/theme1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132</TotalTime>
  <Words>105</Words>
  <Application>Microsoft Office PowerPoint</Application>
  <PresentationFormat>Grand écran</PresentationFormat>
  <Paragraphs>66</Paragraphs>
  <Slides>15</Slides>
  <Notes>15</Notes>
  <HiddenSlides>0</HiddenSlides>
  <MMClips>0</MMClips>
  <ScaleCrop>false</ScaleCrop>
  <HeadingPairs>
    <vt:vector size="6" baseType="variant">
      <vt:variant>
        <vt:lpstr>Polices utilisées</vt:lpstr>
      </vt:variant>
      <vt:variant>
        <vt:i4>3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15</vt:i4>
      </vt:variant>
    </vt:vector>
  </HeadingPairs>
  <TitlesOfParts>
    <vt:vector size="19" baseType="lpstr">
      <vt:lpstr>Arial</vt:lpstr>
      <vt:lpstr>Calibri</vt:lpstr>
      <vt:lpstr>Calibri Light</vt:lpstr>
      <vt:lpstr>Thème Office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Présentation PowerPoint</dc:title>
  <dc:creator>Mauricette</dc:creator>
  <cp:lastModifiedBy>Alain</cp:lastModifiedBy>
  <cp:revision>22</cp:revision>
  <dcterms:created xsi:type="dcterms:W3CDTF">2021-03-22T16:43:26Z</dcterms:created>
  <dcterms:modified xsi:type="dcterms:W3CDTF">2021-04-26T16:16:49Z</dcterms:modified>
  <cp:contentStatus/>
</cp:coreProperties>
</file>